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9" r:id="rId4"/>
    <p:sldId id="261" r:id="rId5"/>
    <p:sldId id="262" r:id="rId6"/>
    <p:sldId id="263" r:id="rId7"/>
    <p:sldId id="264" r:id="rId8"/>
    <p:sldId id="285" r:id="rId9"/>
    <p:sldId id="287" r:id="rId10"/>
    <p:sldId id="288" r:id="rId11"/>
    <p:sldId id="283" r:id="rId12"/>
    <p:sldId id="280" r:id="rId13"/>
    <p:sldId id="296" r:id="rId14"/>
    <p:sldId id="301" r:id="rId15"/>
    <p:sldId id="281" r:id="rId16"/>
    <p:sldId id="289" r:id="rId17"/>
    <p:sldId id="290" r:id="rId18"/>
    <p:sldId id="292" r:id="rId19"/>
    <p:sldId id="295" r:id="rId20"/>
    <p:sldId id="297" r:id="rId21"/>
    <p:sldId id="291" r:id="rId22"/>
    <p:sldId id="298" r:id="rId23"/>
    <p:sldId id="299" r:id="rId24"/>
    <p:sldId id="293" r:id="rId25"/>
    <p:sldId id="257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ifferentlanguages.com/ru/%D1%81%D0%BB%D0%BE%D0%B2%D0%BE/%D0%B4%D0%BE%D0%B1%D1%80%D1%8B%D0%B9_%D0%B4%D0%B5%D0%BD%D1%8C/%D0%BF%D0%BE-%D1%83%D0%BA%D1%80%D0%B0%D0%B8%D0%BD%D1%81%D0%BA%D0%B8" TargetMode="External"/><Relationship Id="rId3" Type="http://schemas.openxmlformats.org/officeDocument/2006/relationships/hyperlink" Target="https://www.indifferentlanguages.com/ru/%D0%BF%D0%B5%D1%80%D0%B5%D0%B2%D0%BE%D0%B4/%D0%B1%D0%B5%D0%BB%D0%BE%D1%80%D1%83%D1%81%D1%81%D0%BA%D0%B8%D0%B9-%D1%80%D1%83%D1%81%D1%81%D0%BA%D0%B8%D0%B9/%D0%B4%D0%BE%D0%B1%D1%80%D1%8B_%D0%B4%D0%B7%D0%B5%D0%BD%D1%8C" TargetMode="External"/><Relationship Id="rId7" Type="http://schemas.openxmlformats.org/officeDocument/2006/relationships/hyperlink" Target="https://www.indifferentlanguages.com/ru/%D0%BF%D0%B5%D1%80%D0%B5%D0%B2%D0%BE%D0%B4/%D1%83%D0%BA%D1%80%D0%B0%D0%B8%D0%BD%D1%81%D0%BA%D0%B8%D0%B9-%D1%80%D1%83%D1%81%D1%81%D0%BA%D0%B8%D0%B9/%D0%B4%D0%BE%D0%B1%D1%80%D0%BE%D0%B3%D0%BE_%D0%B4%D0%BD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differentlanguages.com/ru/%D1%81%D0%BB%D0%BE%D0%B2%D0%BE/%D0%B4%D0%BE%D0%B1%D1%80%D1%8B%D0%B9_%D0%B4%D0%B5%D0%BD%D1%8C/%D0%BF%D0%BE-%D0%BD%D0%B5%D0%BC%D0%B5%D1%86%D0%BA%D0%B8" TargetMode="External"/><Relationship Id="rId5" Type="http://schemas.openxmlformats.org/officeDocument/2006/relationships/hyperlink" Target="https://www.indifferentlanguages.com/ru/%D0%BF%D0%B5%D1%80%D0%B5%D0%B2%D0%BE%D0%B4/%D0%BD%D0%B5%D0%BC%D0%B5%D1%86%D0%BA%D0%B8%D0%B9-%D1%80%D1%83%D1%81%D1%81%D0%BA%D0%B8%D0%B9/guten_tag" TargetMode="External"/><Relationship Id="rId10" Type="http://schemas.openxmlformats.org/officeDocument/2006/relationships/hyperlink" Target="https://www.indifferentlanguages.com/ru/%D1%81%D0%BB%D0%BE%D0%B2%D0%BE/%D0%B4%D0%BE%D0%B1%D1%80%D1%8B%D0%B9_%D0%B4%D0%B5%D0%BD%D1%8C/%D0%BF%D0%BE-%D1%84%D1%80%D0%B0%D0%BD%D1%86%D1%83%D0%B7%D1%81%D0%BA%D0%B8" TargetMode="External"/><Relationship Id="rId4" Type="http://schemas.openxmlformats.org/officeDocument/2006/relationships/hyperlink" Target="https://www.indifferentlanguages.com/ru/%D1%81%D0%BB%D0%BE%D0%B2%D0%BE/%D0%B4%D0%BE%D0%B1%D1%80%D1%8B%D0%B9_%D0%B4%D0%B5%D0%BD%D1%8C/%D0%BF%D0%BE-%D0%B1%D0%B5%D0%BB%D0%BE%D1%80%D1%83%D1%81%D1%81%D0%BA%D0%B8" TargetMode="External"/><Relationship Id="rId9" Type="http://schemas.openxmlformats.org/officeDocument/2006/relationships/hyperlink" Target="https://www.indifferentlanguages.com/ru/%D0%BF%D0%B5%D1%80%D0%B5%D0%B2%D0%BE%D0%B4/%D1%84%D1%80%D0%B0%D0%BD%D1%86%D1%83%D0%B7%D1%81%D0%BA%D0%B8%D0%B9-%D1%80%D1%83%D1%81%D1%81%D0%BA%D0%B8%D0%B9/bonjou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2063" y="1436914"/>
            <a:ext cx="8445357" cy="22309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родной язык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1 класс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71" y="4844143"/>
            <a:ext cx="363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Семенова Татьяна Алексеевна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Сохновская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257" y="6259286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 класс\уроки\родной русский язык\Безымянн111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4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687" y="2722651"/>
            <a:ext cx="24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597" y="2383604"/>
            <a:ext cx="837343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орошее слово-половина дела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gavanskiy-bishon-sob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1418" y="2967335"/>
            <a:ext cx="4281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Физминутка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таня\Desktop\e510ce2a509c2a7787d5108b0a1501ed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таня\Desktop\MXbl7LeJx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1886" y="5246913"/>
            <a:ext cx="86804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ТАРАЩИТЬ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ГЛАЗА</a:t>
            </a:r>
            <a:r>
              <a:rPr lang="ru-RU" sz="2800" dirty="0" smtClean="0">
                <a:solidFill>
                  <a:srgbClr val="FF0000"/>
                </a:solidFill>
              </a:rPr>
              <a:t> - поражаться, глядеть во все </a:t>
            </a:r>
            <a:r>
              <a:rPr lang="ru-RU" sz="2800" b="1" dirty="0" smtClean="0">
                <a:solidFill>
                  <a:srgbClr val="FF0000"/>
                </a:solidFill>
              </a:rPr>
              <a:t>глаза</a:t>
            </a:r>
            <a:r>
              <a:rPr lang="ru-RU" sz="2800" dirty="0" smtClean="0">
                <a:solidFill>
                  <a:srgbClr val="FF0000"/>
                </a:solidFill>
              </a:rPr>
              <a:t>, лупить </a:t>
            </a:r>
            <a:r>
              <a:rPr lang="ru-RU" sz="2800" b="1" dirty="0" smtClean="0">
                <a:solidFill>
                  <a:srgbClr val="FF0000"/>
                </a:solidFill>
              </a:rPr>
              <a:t>глаза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пялиться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таня\Desktop\374224-childrens-friends-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631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9715" y="5845629"/>
            <a:ext cx="464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Закадычный друг- давний  друг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таня\Desktop\maxresdefault.jpg"/>
          <p:cNvPicPr>
            <a:picLocks noChangeAspect="1" noChangeArrowheads="1"/>
          </p:cNvPicPr>
          <p:nvPr/>
        </p:nvPicPr>
        <p:blipFill>
          <a:blip r:embed="rId2" cstate="print"/>
          <a:srcRect l="18979" r="19057"/>
          <a:stretch>
            <a:fillRect/>
          </a:stretch>
        </p:blipFill>
        <p:spPr bwMode="auto">
          <a:xfrm>
            <a:off x="0" y="0"/>
            <a:ext cx="9144000" cy="6836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8344" y="515982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ПОТУПИТЬ -опустить (голову, глаза) в раздумье или под влиянием стыда, смущения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373" y="2967335"/>
            <a:ext cx="6575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«НАЙДИ ПАРУ»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2063" y="1436914"/>
            <a:ext cx="8445357" cy="22309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hlinkClick r:id="rId3" tooltip="Перевод добры дзень на русский язык"/>
              </a:rPr>
              <a:t>Белорусский</a:t>
            </a:r>
            <a:r>
              <a:rPr lang="ru-RU" sz="4000" dirty="0" smtClean="0"/>
              <a:t> </a:t>
            </a:r>
            <a:r>
              <a:rPr lang="be-BY" sz="4000" dirty="0" smtClean="0">
                <a:hlinkClick r:id="rId4"/>
              </a:rPr>
              <a:t>добры дзень</a:t>
            </a:r>
            <a:r>
              <a:rPr lang="ru-RU" sz="4000" dirty="0" smtClean="0"/>
              <a:t>  </a:t>
            </a:r>
            <a:r>
              <a:rPr lang="ru-RU" sz="4000" dirty="0" smtClean="0">
                <a:hlinkClick r:id="rId5" tooltip="Перевод guten Tag на русский язык"/>
              </a:rPr>
              <a:t>Немецкий</a:t>
            </a:r>
            <a:r>
              <a:rPr lang="de-DE" sz="4000" dirty="0" smtClean="0">
                <a:hlinkClick r:id="rId6"/>
              </a:rPr>
              <a:t>guten Tag</a:t>
            </a:r>
            <a:r>
              <a:rPr lang="ru-RU" sz="4000" dirty="0" smtClean="0"/>
              <a:t> </a:t>
            </a:r>
            <a:r>
              <a:rPr lang="ru-RU" sz="4000" u="sng" dirty="0" smtClean="0">
                <a:hlinkClick r:id="rId7" tooltip="Перевод Доброго дня на русский язык"/>
              </a:rPr>
              <a:t>Украинский</a:t>
            </a:r>
            <a:r>
              <a:rPr lang="ru-RU" sz="4000" dirty="0" smtClean="0"/>
              <a:t> </a:t>
            </a:r>
            <a:r>
              <a:rPr lang="ru-RU" sz="4000" u="sng" dirty="0" smtClean="0">
                <a:hlinkClick r:id="rId8"/>
              </a:rPr>
              <a:t>Доброго дня</a:t>
            </a:r>
            <a:r>
              <a:rPr lang="ru-RU" sz="4000" dirty="0" smtClean="0"/>
              <a:t> </a:t>
            </a:r>
            <a:r>
              <a:rPr lang="ru-RU" sz="4000" u="sng" dirty="0" smtClean="0">
                <a:hlinkClick r:id="rId9" tooltip="Перевод bonjour на русский язык"/>
              </a:rPr>
              <a:t>Французский</a:t>
            </a:r>
            <a:r>
              <a:rPr lang="ru-RU" sz="4000" dirty="0" smtClean="0"/>
              <a:t> </a:t>
            </a:r>
            <a:r>
              <a:rPr lang="ru-RU" sz="4000" u="sng" dirty="0" err="1" smtClean="0">
                <a:hlinkClick r:id="rId10"/>
              </a:rPr>
              <a:t>bonjour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724" y="873303"/>
            <a:ext cx="750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«СОСТАВЬ ПАРЫ СЛОВ»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8512" y="1623317"/>
            <a:ext cx="2321960" cy="441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Отара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49429" y="1561672"/>
            <a:ext cx="2527443" cy="400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лошадей,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07976" y="2155862"/>
            <a:ext cx="2527443" cy="421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рыб,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8744" y="2821970"/>
            <a:ext cx="2527443" cy="421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58317" y="3400747"/>
            <a:ext cx="2527443" cy="421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львов.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02495" y="4560015"/>
            <a:ext cx="2527443" cy="421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коров,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50459" y="5258657"/>
            <a:ext cx="2527443" cy="421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пчёл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3509" y="4232953"/>
            <a:ext cx="2755188" cy="378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прайд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6458" y="3020602"/>
            <a:ext cx="2527443" cy="469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Рой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3909" y="2332234"/>
            <a:ext cx="2527443" cy="457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табун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9048" y="3647327"/>
            <a:ext cx="2260313" cy="460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стадо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1124" y="5476127"/>
            <a:ext cx="2525730" cy="410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косяк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0184" y="3976099"/>
            <a:ext cx="2527443" cy="410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овец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0692" y="4775770"/>
            <a:ext cx="2034283" cy="421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стая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таня\Desktop\2334x1522-px-sheep-1758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6364" cy="3010328"/>
          </a:xfrm>
          <a:prstGeom prst="rect">
            <a:avLst/>
          </a:prstGeom>
          <a:noFill/>
        </p:spPr>
      </p:pic>
      <p:pic>
        <p:nvPicPr>
          <p:cNvPr id="41987" name="Picture 3" descr="C:\Users\таня\Desktop\image_561508161321486395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787853"/>
            <a:ext cx="4643919" cy="30701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98031" y="1017142"/>
            <a:ext cx="38528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Отара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3789" y="4274048"/>
            <a:ext cx="36473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ТаБУН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таня\Desktop\polet-pticy-staa-g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104428" cy="25171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93907" y="1099335"/>
            <a:ext cx="1952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 descr="C:\Users\таня\Desktop\animals-fish-34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083"/>
            <a:ext cx="4791347" cy="29949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68593" y="4232953"/>
            <a:ext cx="2589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КОСЯК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C:\Users\таня\Desktop\volki-gruppa-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4377" y="-1"/>
            <a:ext cx="3459624" cy="2476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таня\Desktop\herd-with-moomonitor-coll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5496"/>
            <a:ext cx="6264927" cy="41610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31621" y="2537716"/>
            <a:ext cx="2465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СТАДО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таня\Desktop\ro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6399"/>
            <a:ext cx="4818580" cy="3211602"/>
          </a:xfrm>
          <a:prstGeom prst="rect">
            <a:avLst/>
          </a:prstGeom>
          <a:noFill/>
        </p:spPr>
      </p:pic>
      <p:pic>
        <p:nvPicPr>
          <p:cNvPr id="43011" name="Picture 3" descr="C:\Users\таня\Desktop\lions-1024x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773727" cy="31747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11739" y="1356189"/>
            <a:ext cx="29486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Парйд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1739" y="4448708"/>
            <a:ext cx="3462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РОЙ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7047"/>
            <a:ext cx="9147359" cy="164853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Спасибо за урок!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815" name="Rectangle 38"/>
          <p:cNvSpPr>
            <a:spLocks noChangeArrowheads="1"/>
          </p:cNvSpPr>
          <p:nvPr/>
        </p:nvSpPr>
        <p:spPr bwMode="auto">
          <a:xfrm>
            <a:off x="2819400" y="22352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16" name="Rectangle 39"/>
          <p:cNvSpPr>
            <a:spLocks noChangeArrowheads="1"/>
          </p:cNvSpPr>
          <p:nvPr/>
        </p:nvSpPr>
        <p:spPr bwMode="auto">
          <a:xfrm>
            <a:off x="2819400" y="2909888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Тая\Desktop\100_free_animations\znanio.ru-anima-f2-1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929" y="2235199"/>
            <a:ext cx="4666695" cy="402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я\Desktop\100_free_animations\znanio.ru-anima-f2-1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260" y="3667875"/>
            <a:ext cx="3201472" cy="22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620688"/>
            <a:ext cx="5582411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Неизвестно, как случилось,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Только буква заблудилась,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Заскочила </a:t>
            </a:r>
            <a:r>
              <a:rPr lang="ru-RU" sz="3200" b="1" dirty="0" smtClean="0">
                <a:solidFill>
                  <a:srgbClr val="002060"/>
                </a:solidFill>
              </a:rPr>
              <a:t>в чей-то дом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И хозяйничает в нём.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725144"/>
            <a:ext cx="754603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Но едва вошла туда буква-озорница,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Очень странные дела начали твориться!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&amp;Scy;&amp;kcy;&amp;acy;&amp;zcy;&amp;ocy;&amp;chcy;&amp;ncy;&amp;ycy;&amp;jcy; &amp;dcy;&amp;ocy;&amp;mcy;&amp;icy;&amp;kcy; - &amp;Ocy;&amp;lcy;&amp;softcy;&amp;gcy;&amp;acy; &amp;Vcy;&amp;acy;&amp;scy;&amp;icy;&amp;lcy;&amp;softcy;&amp;iecy;&amp;vcy;&amp;ncy;&amp;acy; &amp;Scy;&amp;mcy;&amp;icy;&amp;rcy;&amp;n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048" y="1052736"/>
            <a:ext cx="422655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78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shampoo Slideshow Studio HD 2.0.4 &quot; &amp;Scy;&amp;kcy;&amp;acy;&amp;chcy;&amp;acy;&amp;tcy;&amp;softcy; &amp;vcy;&amp;scy;&amp;iecy; &amp;ncy;&amp;ocy;&amp;vcy;&amp;icy;&amp;ncy;&amp;kcy;&amp;icy; &amp;icy;&amp;ncy;&amp;tcy;&amp;iecy;&amp;rcy;&amp;ncy;&amp;iecy;&amp;tcy;&amp;acy; &amp;bcy;&amp;iecy;&amp;scy;&amp;pcy;&amp;lcy;&amp;acy;&amp;tcy;&amp;ncy;&amp;ocy;!&amp;Fcy;&amp;icy;&amp;lcy;&amp;softcy;&amp;mcy;&amp;ycy;,&amp;icy;&amp;gcy;&amp;rcy;&amp;ycy;,&amp;scy;&amp;ocy;&amp;fcy;&amp;tcy;,&amp;mcy;&amp;ucy;&amp;zcy;&amp;y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272808" cy="45365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5771" y="548680"/>
            <a:ext cx="6640285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Посмотрите-ка</a:t>
            </a:r>
            <a:r>
              <a:rPr lang="ru-RU" sz="4000" b="1" smtClean="0">
                <a:solidFill>
                  <a:srgbClr val="002060"/>
                </a:solidFill>
              </a:rPr>
              <a:t>, ребятки,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Р</a:t>
            </a:r>
            <a:r>
              <a:rPr lang="ru-RU" sz="4000" b="1" dirty="0" smtClean="0">
                <a:solidFill>
                  <a:srgbClr val="002060"/>
                </a:solidFill>
              </a:rPr>
              <a:t>аки выросли на грядке!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&amp;Dcy;&amp;acy;&amp;rcy;&amp;softcy;&amp;yacy; &amp;Bcy;&amp;acy;&amp;kcy;&amp;ucy;&amp;n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9992" y="5517232"/>
            <a:ext cx="1008112" cy="669937"/>
          </a:xfrm>
          <a:prstGeom prst="rect">
            <a:avLst/>
          </a:prstGeom>
          <a:noFill/>
        </p:spPr>
      </p:pic>
      <p:pic>
        <p:nvPicPr>
          <p:cNvPr id="7" name="Picture 4" descr="&amp;Dcy;&amp;acy;&amp;rcy;&amp;softcy;&amp;yacy; &amp;Bcy;&amp;acy;&amp;kcy;&amp;ucy;&amp;n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661248"/>
            <a:ext cx="864096" cy="60801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3491880" y="5157192"/>
            <a:ext cx="2319513" cy="1040058"/>
            <a:chOff x="3923928" y="5085184"/>
            <a:chExt cx="2319513" cy="1040058"/>
          </a:xfrm>
        </p:grpSpPr>
        <p:pic>
          <p:nvPicPr>
            <p:cNvPr id="23556" name="Picture 4" descr="&amp;Dcy;&amp;acy;&amp;rcy;&amp;softcy;&amp;yacy; &amp;Bcy;&amp;acy;&amp;kcy;&amp;ucy;&amp;ncy; &amp;Vcy;&amp;Kcy;&amp;ocy;&amp;ncy;&amp;tcy;&amp;acy;&amp;kcy;&amp;tcy;&amp;iecy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0072" y="5301208"/>
              <a:ext cx="1023369" cy="720080"/>
            </a:xfrm>
            <a:prstGeom prst="rect">
              <a:avLst/>
            </a:prstGeom>
            <a:noFill/>
          </p:spPr>
        </p:pic>
        <p:pic>
          <p:nvPicPr>
            <p:cNvPr id="6" name="Picture 4" descr="&amp;Dcy;&amp;acy;&amp;rcy;&amp;softcy;&amp;yacy; &amp;Bcy;&amp;acy;&amp;kcy;&amp;ucy;&amp;ncy; &amp;Vcy;&amp;Kcy;&amp;ocy;&amp;ncy;&amp;tcy;&amp;acy;&amp;kcy;&amp;tcy;&amp;iecy;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644008" y="5085184"/>
              <a:ext cx="971600" cy="720080"/>
            </a:xfrm>
            <a:prstGeom prst="rect">
              <a:avLst/>
            </a:prstGeom>
            <a:noFill/>
          </p:spPr>
        </p:pic>
        <p:pic>
          <p:nvPicPr>
            <p:cNvPr id="8" name="Picture 4" descr="&amp;Dcy;&amp;acy;&amp;rcy;&amp;softcy;&amp;yacy; &amp;Bcy;&amp;acy;&amp;kcy;&amp;ucy;&amp;ncy; &amp;Vcy;&amp;Kcy;&amp;ocy;&amp;ncy;&amp;tcy;&amp;acy;&amp;kcy;&amp;tcy;&amp;ie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5517232"/>
              <a:ext cx="864096" cy="608010"/>
            </a:xfrm>
            <a:prstGeom prst="rect">
              <a:avLst/>
            </a:prstGeom>
            <a:noFill/>
          </p:spPr>
        </p:pic>
        <p:pic>
          <p:nvPicPr>
            <p:cNvPr id="9" name="Picture 4" descr="&amp;Dcy;&amp;acy;&amp;rcy;&amp;softcy;&amp;yacy; &amp;Bcy;&amp;acy;&amp;kcy;&amp;ucy;&amp;ncy; &amp;Vcy;&amp;Kcy;&amp;ocy;&amp;ncy;&amp;tcy;&amp;acy;&amp;kcy;&amp;tcy;&amp;iecy;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5157192"/>
              <a:ext cx="936104" cy="6586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2519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48680"/>
            <a:ext cx="537991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На виду у детворы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Кры</a:t>
            </a:r>
            <a:r>
              <a:rPr lang="ru-RU" sz="4000" b="1" dirty="0" smtClean="0">
                <a:solidFill>
                  <a:srgbClr val="C00000"/>
                </a:solidFill>
              </a:rPr>
              <a:t>с</a:t>
            </a:r>
            <a:r>
              <a:rPr lang="ru-RU" sz="4000" b="1" dirty="0" smtClean="0">
                <a:solidFill>
                  <a:srgbClr val="002060"/>
                </a:solidFill>
              </a:rPr>
              <a:t>у красят маляры!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&amp;Gcy;&amp;dcy;&amp;iecy; &amp;pcy;&amp;ocy;&amp;lcy;&amp;ucy;&amp;chcy;&amp;icy;&amp;tcy;&amp;softcy; &amp;pcy;&amp;rcy;&amp;ocy;&amp;fcy;&amp;iecy;&amp;scy;&amp;scy;&amp;icy;&amp;yucy; - &amp;Fcy;&amp;ocy;&amp;tcy;&amp;ocy; 15438/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6" r="5556"/>
          <a:stretch>
            <a:fillRect/>
          </a:stretch>
        </p:blipFill>
        <p:spPr bwMode="auto">
          <a:xfrm>
            <a:off x="5076056" y="1700808"/>
            <a:ext cx="3528392" cy="3888432"/>
          </a:xfrm>
          <a:prstGeom prst="rect">
            <a:avLst/>
          </a:prstGeom>
          <a:noFill/>
        </p:spPr>
      </p:pic>
      <p:pic>
        <p:nvPicPr>
          <p:cNvPr id="24582" name="Picture 6" descr="Cute House Painter - Vector Illustration. &amp;Kcy;&amp;lcy;&amp;icy;&amp;pcy;&amp;acy;&amp;rcy;&amp;tcy;&amp;ycy;, &amp;vcy;&amp;iecy;&amp;kcy;&amp;tcy;&amp;ocy;&amp;rcy;&amp;ycy;, &amp;icy; &amp;Ncy;&amp;acy;&amp;bcy;&amp;ocy;&amp;rcy; &amp;Icy;&amp;lcy;&amp;lcy;&amp;yucy;&amp;scy;&amp;tcy;&amp;rcy;&amp;acy;&amp;tscy;&amp;icy;&amp;jcy; &amp;Bcy;&amp;iecy;&amp;zcy; &amp;Ocy;&amp;pcy;&amp;lcy;&amp;acy;&amp;tcy;&amp;ycy; &amp;Ocy;&amp;tcy;&amp;chcy;&amp;icy;&amp;scy;&amp;lcy;&amp;iecy;&amp;ncy;&amp;icy;&amp;jcy;. Image 6144823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1700808"/>
            <a:ext cx="2422920" cy="3744416"/>
          </a:xfrm>
          <a:prstGeom prst="rect">
            <a:avLst/>
          </a:prstGeom>
          <a:noFill/>
        </p:spPr>
      </p:pic>
      <p:pic>
        <p:nvPicPr>
          <p:cNvPr id="24584" name="Picture 8" descr="&amp;Rcy;&amp;iecy;&amp;tscy;&amp;iecy;&amp;pcy;&amp;tcy; &amp;ocy;&amp;tcy;&amp;lcy;&amp;icy;&amp;chcy;&amp;ncy;&amp;ocy;&amp;gcy;&amp;ocy; &amp;ncy;&amp;acy;&amp;scy;&amp;tcy;&amp;rcy;&amp;ocy;&amp;iecy;&amp;ncy;&amp;icy;&amp;yacy; &amp;icy;&amp;lcy;&amp;icy; &amp;tcy;&amp;acy;&amp;mcy;, &amp;gcy;&amp;dcy;&amp;iecy; &amp;ncy;&amp;acy;&amp;mcy; &amp;ucy;&amp;yucy;&amp;tcy;&amp;ncy;&amp;ocy;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815"/>
          <a:stretch>
            <a:fillRect/>
          </a:stretch>
        </p:blipFill>
        <p:spPr bwMode="auto">
          <a:xfrm>
            <a:off x="1907704" y="3933056"/>
            <a:ext cx="4644516" cy="1728192"/>
          </a:xfrm>
          <a:prstGeom prst="rect">
            <a:avLst/>
          </a:prstGeom>
          <a:noFill/>
        </p:spPr>
      </p:pic>
      <p:sp>
        <p:nvSpPr>
          <p:cNvPr id="10" name="Пятно 1 9"/>
          <p:cNvSpPr/>
          <p:nvPr/>
        </p:nvSpPr>
        <p:spPr>
          <a:xfrm>
            <a:off x="5580112" y="4437112"/>
            <a:ext cx="288032" cy="288032"/>
          </a:xfrm>
          <a:prstGeom prst="irregularSeal1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4499992" y="4797152"/>
            <a:ext cx="288032" cy="288032"/>
          </a:xfrm>
          <a:prstGeom prst="irregularSeal1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3851920" y="4797152"/>
            <a:ext cx="288032" cy="288032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3707904" y="4437112"/>
            <a:ext cx="288032" cy="288032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9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pArt Series C-28. Hunting &amp;scy;&amp;kcy;&amp;acy;&amp;chcy;&amp;acy;&amp;tcy;&amp;soft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20" r="3521" b="7769"/>
          <a:stretch>
            <a:fillRect/>
          </a:stretch>
        </p:blipFill>
        <p:spPr bwMode="auto">
          <a:xfrm flipH="1">
            <a:off x="395536" y="1340768"/>
            <a:ext cx="5256584" cy="4872916"/>
          </a:xfrm>
          <a:prstGeom prst="rect">
            <a:avLst/>
          </a:prstGeom>
          <a:noFill/>
        </p:spPr>
      </p:pic>
      <p:pic>
        <p:nvPicPr>
          <p:cNvPr id="1028" name="Picture 4" descr="&amp;Dcy;&amp;vcy;&amp;iecy;&amp;rcy;&amp;icy; &amp;kcy;&amp;ucy;&amp;pcy;&amp;iecy;, &amp;dcy;&amp;vcy;&amp;iecy;&amp;rcy;&amp;icy; &amp;kcy;&amp;ucy;&amp;pcy;&amp;iecy;"/>
          <p:cNvPicPr>
            <a:picLocks noChangeAspect="1" noChangeArrowheads="1"/>
          </p:cNvPicPr>
          <p:nvPr/>
        </p:nvPicPr>
        <p:blipFill>
          <a:blip r:embed="rId3" cstate="print"/>
          <a:srcRect l="33928" r="33929"/>
          <a:stretch>
            <a:fillRect/>
          </a:stretch>
        </p:blipFill>
        <p:spPr bwMode="auto">
          <a:xfrm>
            <a:off x="7740352" y="3717032"/>
            <a:ext cx="1008161" cy="2160240"/>
          </a:xfrm>
          <a:prstGeom prst="rect">
            <a:avLst/>
          </a:prstGeom>
          <a:noFill/>
        </p:spPr>
      </p:pic>
      <p:pic>
        <p:nvPicPr>
          <p:cNvPr id="4" name="Picture 4" descr="&amp;Dcy;&amp;vcy;&amp;iecy;&amp;rcy;&amp;icy; &amp;kcy;&amp;ucy;&amp;pcy;&amp;iecy;, &amp;dcy;&amp;vcy;&amp;iecy;&amp;rcy;&amp;icy; &amp;kcy;&amp;ucy;&amp;pcy;&amp;iecy;"/>
          <p:cNvPicPr>
            <a:picLocks noChangeAspect="1" noChangeArrowheads="1"/>
          </p:cNvPicPr>
          <p:nvPr/>
        </p:nvPicPr>
        <p:blipFill>
          <a:blip r:embed="rId3" cstate="print"/>
          <a:srcRect l="33928" r="33929"/>
          <a:stretch>
            <a:fillRect/>
          </a:stretch>
        </p:blipFill>
        <p:spPr bwMode="auto">
          <a:xfrm>
            <a:off x="6697178" y="3366229"/>
            <a:ext cx="1008161" cy="2160240"/>
          </a:xfrm>
          <a:prstGeom prst="rect">
            <a:avLst/>
          </a:prstGeom>
          <a:noFill/>
        </p:spPr>
      </p:pic>
      <p:pic>
        <p:nvPicPr>
          <p:cNvPr id="5" name="Picture 4" descr="&amp;Dcy;&amp;vcy;&amp;iecy;&amp;rcy;&amp;icy; &amp;kcy;&amp;ucy;&amp;pcy;&amp;iecy;, &amp;dcy;&amp;vcy;&amp;iecy;&amp;rcy;&amp;icy; &amp;kcy;&amp;ucy;&amp;pcy;&amp;iecy;"/>
          <p:cNvPicPr>
            <a:picLocks noChangeAspect="1" noChangeArrowheads="1"/>
          </p:cNvPicPr>
          <p:nvPr/>
        </p:nvPicPr>
        <p:blipFill>
          <a:blip r:embed="rId3" cstate="print"/>
          <a:srcRect l="33928" r="33929"/>
          <a:stretch>
            <a:fillRect/>
          </a:stretch>
        </p:blipFill>
        <p:spPr bwMode="auto">
          <a:xfrm>
            <a:off x="5652120" y="3068960"/>
            <a:ext cx="1008161" cy="2160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00943" y="548680"/>
            <a:ext cx="6520543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Закричал охотник: «Ой!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Д</a:t>
            </a:r>
            <a:r>
              <a:rPr lang="ru-RU" sz="4000" b="1" dirty="0" smtClean="0">
                <a:solidFill>
                  <a:srgbClr val="002060"/>
                </a:solidFill>
              </a:rPr>
              <a:t>вери гонятся за мной!»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1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171" y="548680"/>
            <a:ext cx="6248399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Тает снег, течёт ручей,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На ветвях полно </a:t>
            </a:r>
            <a:r>
              <a:rPr lang="ru-RU" sz="4000" b="1" dirty="0" smtClean="0">
                <a:solidFill>
                  <a:srgbClr val="C00000"/>
                </a:solidFill>
              </a:rPr>
              <a:t>в</a:t>
            </a:r>
            <a:r>
              <a:rPr lang="ru-RU" sz="4000" b="1" dirty="0" smtClean="0">
                <a:solidFill>
                  <a:srgbClr val="002060"/>
                </a:solidFill>
              </a:rPr>
              <a:t>рачей!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058" name="Picture 10" descr="Malyar - &amp;ZHcy;&amp;icy;&amp;vcy;&amp;ocy;&amp;pcy;&amp;icy;&amp;scy;&amp;softcy;, &amp;Rcy;&amp;ucy;&amp;chcy;&amp;softcy;&amp;icy; &amp;vcy;&amp;iecy;&amp;scy;&amp;iecy;&amp;ncy;&amp;ncy;&amp;icy;&amp;iecy; &amp;icy;&amp;scy;&amp;kcy;&amp;ucy;&amp;scy;&amp;scy;&amp;tcy;&amp;vcy;&amp;acy; &amp;Ucy;&amp;kcy;&amp;rcy;&amp;acy;&amp;i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92086"/>
            <a:ext cx="7704856" cy="4408714"/>
          </a:xfrm>
          <a:prstGeom prst="rect">
            <a:avLst/>
          </a:prstGeom>
          <a:noFill/>
        </p:spPr>
      </p:pic>
      <p:pic>
        <p:nvPicPr>
          <p:cNvPr id="8" name="Picture 2" descr="&quot;&amp;Fcy;&amp;iecy;&amp;bcy;&amp;ucy;&amp;scy; - 1 &amp;Pcy;&amp;rcy;&amp;icy;&amp;ncy;&amp;tscy; &amp;Vcy;&amp;icy;&amp;acy;&amp;ncy;&amp;ycy;&quot; &amp;Dcy;&amp;mcy;&amp;icy;&amp;tcy;&amp;rcy;&amp;icy;&amp;jcy; &amp;Scy;&amp;tcy;&amp;acy;&amp;rcy;&amp;icy;&amp;tscy;&amp;kcy;&amp;icy;&amp;jcy; popadenec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9343" y="2119003"/>
            <a:ext cx="503269" cy="648072"/>
          </a:xfrm>
          <a:prstGeom prst="rect">
            <a:avLst/>
          </a:prstGeom>
          <a:noFill/>
        </p:spPr>
      </p:pic>
      <p:pic>
        <p:nvPicPr>
          <p:cNvPr id="9" name="Picture 2" descr="&quot;&amp;Fcy;&amp;iecy;&amp;bcy;&amp;ucy;&amp;scy; - 1 &amp;Pcy;&amp;rcy;&amp;icy;&amp;ncy;&amp;tscy; &amp;Vcy;&amp;icy;&amp;acy;&amp;ncy;&amp;ycy;&quot; &amp;Dcy;&amp;mcy;&amp;icy;&amp;tcy;&amp;rcy;&amp;icy;&amp;jcy; &amp;Scy;&amp;tcy;&amp;acy;&amp;rcy;&amp;icy;&amp;tscy;&amp;kcy;&amp;icy;&amp;jcy; popadenec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01212" y="2276872"/>
            <a:ext cx="504056" cy="720080"/>
          </a:xfrm>
          <a:prstGeom prst="rect">
            <a:avLst/>
          </a:prstGeom>
          <a:noFill/>
        </p:spPr>
      </p:pic>
      <p:pic>
        <p:nvPicPr>
          <p:cNvPr id="10" name="Picture 8" descr="NAKED KID - &amp;Pcy;&amp;rcy;&amp;ocy; &amp;vcy;&amp;rcy;&amp;acy;&amp;chcy;&amp;iecy;&amp;jcy; &amp;icy; &amp;mcy;&amp;iecy;&amp;dcy;&amp;icy;&amp;tscy;&amp;icy;&amp;ncy;&amp;ucy;))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741" y="2218718"/>
            <a:ext cx="432873" cy="648072"/>
          </a:xfrm>
          <a:prstGeom prst="rect">
            <a:avLst/>
          </a:prstGeom>
          <a:noFill/>
        </p:spPr>
      </p:pic>
      <p:pic>
        <p:nvPicPr>
          <p:cNvPr id="11" name="Picture 8" descr="NAKED KID - &amp;Pcy;&amp;rcy;&amp;ocy; &amp;vcy;&amp;rcy;&amp;acy;&amp;chcy;&amp;iecy;&amp;jcy; &amp;icy; &amp;mcy;&amp;iecy;&amp;dcy;&amp;icy;&amp;tscy;&amp;icy;&amp;ncy;&amp;ucy;))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612" y="2971022"/>
            <a:ext cx="432873" cy="648072"/>
          </a:xfrm>
          <a:prstGeom prst="rect">
            <a:avLst/>
          </a:prstGeom>
          <a:noFill/>
        </p:spPr>
      </p:pic>
      <p:pic>
        <p:nvPicPr>
          <p:cNvPr id="12" name="Picture 4" descr="&amp;Scy;&amp;ocy;&amp;vcy;&amp;iecy;&amp;tcy;&amp;ycy; &amp;scy;&amp;tcy;&amp;acy;&amp;rcy;&amp;shcy;&amp;iecy;&amp;jcy; &amp;mcy;&amp;iecy;&amp;dcy;&amp;scy;&amp;iecy;&amp;scy;&amp;tcy;&amp;r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95636" y="2119003"/>
            <a:ext cx="504056" cy="747787"/>
          </a:xfrm>
          <a:prstGeom prst="rect">
            <a:avLst/>
          </a:prstGeom>
          <a:noFill/>
        </p:spPr>
      </p:pic>
      <p:pic>
        <p:nvPicPr>
          <p:cNvPr id="13" name="Picture 4" descr="&amp;Scy;&amp;ocy;&amp;vcy;&amp;iecy;&amp;tcy;&amp;ycy; &amp;scy;&amp;tcy;&amp;acy;&amp;rcy;&amp;shcy;&amp;iecy;&amp;jcy; &amp;mcy;&amp;iecy;&amp;dcy;&amp;scy;&amp;iecy;&amp;scy;&amp;tcy;&amp;rcy;&amp;y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620751"/>
            <a:ext cx="373742" cy="792088"/>
          </a:xfrm>
          <a:prstGeom prst="rect">
            <a:avLst/>
          </a:prstGeom>
          <a:noFill/>
        </p:spPr>
      </p:pic>
      <p:pic>
        <p:nvPicPr>
          <p:cNvPr id="14" name="Picture 4" descr="&amp;Scy;&amp;ocy;&amp;vcy;&amp;iecy;&amp;tcy;&amp;ycy; &amp;scy;&amp;tcy;&amp;acy;&amp;rcy;&amp;shcy;&amp;iecy;&amp;jcy; &amp;mcy;&amp;iecy;&amp;dcy;&amp;scy;&amp;iecy;&amp;scy;&amp;tcy;&amp;r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355976" y="2794781"/>
            <a:ext cx="504056" cy="747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37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Безымянны111111111111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565"/>
            <a:ext cx="9144000" cy="688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1 класс\уроки\родной русский язык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871" cy="6729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159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урок!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Windows User</cp:lastModifiedBy>
  <cp:revision>82</cp:revision>
  <dcterms:created xsi:type="dcterms:W3CDTF">2014-11-21T11:00:06Z</dcterms:created>
  <dcterms:modified xsi:type="dcterms:W3CDTF">2021-10-05T04:41:19Z</dcterms:modified>
</cp:coreProperties>
</file>