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90" r:id="rId2"/>
    <p:sldId id="391" r:id="rId3"/>
    <p:sldId id="368" r:id="rId4"/>
    <p:sldId id="367" r:id="rId5"/>
    <p:sldId id="380" r:id="rId6"/>
    <p:sldId id="392" r:id="rId7"/>
    <p:sldId id="393" r:id="rId8"/>
    <p:sldId id="394" r:id="rId9"/>
    <p:sldId id="395" r:id="rId10"/>
    <p:sldId id="396" r:id="rId11"/>
    <p:sldId id="397" r:id="rId12"/>
    <p:sldId id="398" r:id="rId13"/>
    <p:sldId id="399" r:id="rId14"/>
    <p:sldId id="400" r:id="rId15"/>
    <p:sldId id="381" r:id="rId16"/>
    <p:sldId id="382" r:id="rId17"/>
    <p:sldId id="411" r:id="rId18"/>
    <p:sldId id="383" r:id="rId19"/>
    <p:sldId id="412" r:id="rId20"/>
    <p:sldId id="413" r:id="rId21"/>
    <p:sldId id="415" r:id="rId22"/>
    <p:sldId id="416" r:id="rId23"/>
    <p:sldId id="417" r:id="rId24"/>
    <p:sldId id="418" r:id="rId25"/>
    <p:sldId id="386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F1F3"/>
    <a:srgbClr val="85DFFF"/>
    <a:srgbClr val="33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13" autoAdjust="0"/>
    <p:restoredTop sz="94660"/>
  </p:normalViewPr>
  <p:slideViewPr>
    <p:cSldViewPr>
      <p:cViewPr>
        <p:scale>
          <a:sx n="100" d="100"/>
          <a:sy n="100" d="100"/>
        </p:scale>
        <p:origin x="-72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C2456B3-9CE3-4C2F-A831-AC37D33485B0}" type="datetimeFigureOut">
              <a:rPr lang="ru-RU"/>
              <a:pPr>
                <a:defRPr/>
              </a:pPr>
              <a:t>05.04.2020</a:t>
            </a:fld>
            <a:endParaRPr lang="ru-RU" dirty="0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27D1D1D-3CB2-479C-A897-36B0AB65FB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0C1FBEF-AA55-476E-83B1-6053964F0073}" type="datetimeFigureOut">
              <a:rPr lang="ru-RU"/>
              <a:pPr>
                <a:defRPr/>
              </a:pPr>
              <a:t>05.04.2020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6C29273-54BF-445E-9E5B-8760F90A72F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3F00983-FF7E-40BB-83D8-916EC4A578F0}" type="datetimeFigureOut">
              <a:rPr lang="ru-RU"/>
              <a:pPr>
                <a:defRPr/>
              </a:pPr>
              <a:t>05.04.2020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8E192F9-A675-48E4-AB7E-3742482CBF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844A6E0-0373-4802-AEAF-C543437CA792}" type="datetimeFigureOut">
              <a:rPr lang="ru-RU"/>
              <a:pPr>
                <a:defRPr/>
              </a:pPr>
              <a:t>05.04.2020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B63FF28-432C-4C97-9797-1BCBA9BC6C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21F3E05-497C-40B2-9528-B8E8BD7C2D84}" type="datetimeFigureOut">
              <a:rPr lang="ru-RU"/>
              <a:pPr>
                <a:defRPr/>
              </a:pPr>
              <a:t>05.04.2020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84A0E10-C35E-42C0-B3DD-E7FED0A37F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764F5FD-E990-4FC1-BDE7-B7001A17BA94}" type="datetimeFigureOut">
              <a:rPr lang="ru-RU"/>
              <a:pPr>
                <a:defRPr/>
              </a:pPr>
              <a:t>05.04.2020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488BECA-F594-42A3-9707-EC0C8CBC628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37C0C8E-D458-4F69-AD08-8A8CCA196159}" type="datetimeFigureOut">
              <a:rPr lang="ru-RU"/>
              <a:pPr>
                <a:defRPr/>
              </a:pPr>
              <a:t>05.04.2020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7D5C27D-22A3-4AFB-BA27-6D4085C6C0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112B068-DE14-49F0-A90E-A83160EAAB1C}" type="datetimeFigureOut">
              <a:rPr lang="ru-RU"/>
              <a:pPr>
                <a:defRPr/>
              </a:pPr>
              <a:t>05.04.2020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06437AE-3EE7-4780-82FD-5E591522AE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C18CCC1-3E3B-4085-95C0-931EE9E9AA47}" type="datetimeFigureOut">
              <a:rPr lang="ru-RU"/>
              <a:pPr>
                <a:defRPr/>
              </a:pPr>
              <a:t>05.04.2020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AB56874-2CA7-42BF-9EBE-EF3D970C75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7472E90-179D-4EA5-A17B-32832005E327}" type="datetimeFigureOut">
              <a:rPr lang="ru-RU"/>
              <a:pPr>
                <a:defRPr/>
              </a:pPr>
              <a:t>05.04.2020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C184629-08F6-485F-B7A1-47B6DD832D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383EDF1-84F7-4D96-A536-61C03EDDD88E}" type="datetimeFigureOut">
              <a:rPr lang="ru-RU"/>
              <a:pPr>
                <a:defRPr/>
              </a:pPr>
              <a:t>05.04.2020</a:t>
            </a:fld>
            <a:endParaRPr lang="ru-RU" dirty="0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F4C2F99-9456-44FE-BF41-3629B5139C6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3667BD-6978-4171-A340-6C9F95AE9B46}" type="datetimeFigureOut">
              <a:rPr lang="en-US"/>
              <a:pPr>
                <a:defRPr/>
              </a:pPr>
              <a:t>4/5/2020</a:t>
            </a:fld>
            <a:endParaRPr lang="en-US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B899E40-739E-42D5-A219-7060EE0700F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33400" y="404813"/>
            <a:ext cx="7854950" cy="6048375"/>
          </a:xfrm>
        </p:spPr>
        <p:txBody>
          <a:bodyPr/>
          <a:lstStyle/>
          <a:p>
            <a:pPr marR="0" algn="ctr" eaLnBrk="1" hangingPunct="1">
              <a:buFont typeface="Wingdings" pitchFamily="2" charset="2"/>
              <a:buNone/>
            </a:pPr>
            <a:r>
              <a:rPr lang="ru-RU" b="1" smtClean="0">
                <a:solidFill>
                  <a:schemeClr val="bg1"/>
                </a:solidFill>
                <a:latin typeface="Times New Roman" pitchFamily="18" charset="0"/>
              </a:rPr>
              <a:t>Презентация к уроку</a:t>
            </a:r>
          </a:p>
          <a:p>
            <a:pPr marR="0" algn="ctr" eaLnBrk="1" hangingPunct="1">
              <a:buFont typeface="Wingdings" pitchFamily="2" charset="2"/>
              <a:buNone/>
            </a:pPr>
            <a:r>
              <a:rPr lang="ru-RU" b="1" smtClean="0">
                <a:solidFill>
                  <a:schemeClr val="bg1"/>
                </a:solidFill>
                <a:latin typeface="Times New Roman" pitchFamily="18" charset="0"/>
              </a:rPr>
              <a:t> по учебному предмету </a:t>
            </a:r>
          </a:p>
          <a:p>
            <a:pPr marR="0" algn="ctr" eaLnBrk="1" hangingPunct="1">
              <a:buFont typeface="Wingdings" pitchFamily="2" charset="2"/>
              <a:buNone/>
            </a:pPr>
            <a:r>
              <a:rPr lang="ru-RU" b="1" smtClean="0">
                <a:solidFill>
                  <a:schemeClr val="bg1"/>
                </a:solidFill>
                <a:latin typeface="Times New Roman" pitchFamily="18" charset="0"/>
              </a:rPr>
              <a:t>«Литературное чтение» во 2 классе </a:t>
            </a:r>
          </a:p>
          <a:p>
            <a:pPr marR="0" algn="ctr" eaLnBrk="1" hangingPunct="1">
              <a:buFont typeface="Wingdings" pitchFamily="2" charset="2"/>
              <a:buNone/>
            </a:pPr>
            <a:r>
              <a:rPr lang="ru-RU" b="1" smtClean="0">
                <a:solidFill>
                  <a:schemeClr val="bg1"/>
                </a:solidFill>
                <a:latin typeface="Times New Roman" pitchFamily="18" charset="0"/>
              </a:rPr>
              <a:t>(УМК «Перспектива»)</a:t>
            </a:r>
          </a:p>
          <a:p>
            <a:pPr marR="0" algn="ctr" eaLnBrk="1" hangingPunct="1">
              <a:buFont typeface="Wingdings" pitchFamily="2" charset="2"/>
              <a:buNone/>
            </a:pPr>
            <a:r>
              <a:rPr lang="ru-RU" b="1" smtClean="0">
                <a:solidFill>
                  <a:schemeClr val="bg1"/>
                </a:solidFill>
                <a:latin typeface="Times New Roman" pitchFamily="18" charset="0"/>
              </a:rPr>
              <a:t>по теме</a:t>
            </a:r>
          </a:p>
          <a:p>
            <a:pPr marR="0" algn="ctr" eaLnBrk="1" hangingPunct="1"/>
            <a:r>
              <a:rPr lang="ru-RU" b="1" smtClean="0">
                <a:solidFill>
                  <a:schemeClr val="bg1"/>
                </a:solidFill>
                <a:latin typeface="Times New Roman" pitchFamily="18" charset="0"/>
              </a:rPr>
              <a:t>«</a:t>
            </a:r>
            <a:r>
              <a:rPr lang="ru-RU" b="1" smtClean="0">
                <a:solidFill>
                  <a:srgbClr val="000000"/>
                </a:solidFill>
                <a:latin typeface="Times New Roman" pitchFamily="18" charset="0"/>
              </a:rPr>
              <a:t>Александр Сергеевич</a:t>
            </a:r>
          </a:p>
          <a:p>
            <a:pPr marR="0" algn="ctr" eaLnBrk="1" hangingPunct="1"/>
            <a:r>
              <a:rPr lang="ru-RU" b="1" smtClean="0">
                <a:solidFill>
                  <a:srgbClr val="000000"/>
                </a:solidFill>
                <a:latin typeface="Times New Roman" pitchFamily="18" charset="0"/>
              </a:rPr>
              <a:t>Пушкин </a:t>
            </a:r>
          </a:p>
          <a:p>
            <a:pPr marR="0" algn="ctr" eaLnBrk="1" hangingPunct="1"/>
            <a:r>
              <a:rPr lang="ru-RU" b="1" smtClean="0">
                <a:solidFill>
                  <a:srgbClr val="000000"/>
                </a:solidFill>
                <a:latin typeface="Times New Roman" pitchFamily="18" charset="0"/>
              </a:rPr>
              <a:t>«Сказка о рыбаке  и рыбке»</a:t>
            </a:r>
            <a:r>
              <a:rPr lang="ru-RU" b="1" smtClean="0">
                <a:solidFill>
                  <a:schemeClr val="bg1"/>
                </a:solidFill>
                <a:latin typeface="Times New Roman" pitchFamily="18" charset="0"/>
              </a:rPr>
              <a:t>»</a:t>
            </a:r>
          </a:p>
          <a:p>
            <a:pPr marR="0" eaLnBrk="1" hangingPunct="1"/>
            <a:endParaRPr lang="ru-RU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3779838" y="5516563"/>
            <a:ext cx="5040312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>
                <a:solidFill>
                  <a:srgbClr val="000000"/>
                </a:solidFill>
              </a:rPr>
              <a:t>Верчагина Екатерина Андреевна,</a:t>
            </a:r>
          </a:p>
          <a:p>
            <a:pPr algn="r"/>
            <a:r>
              <a:rPr lang="ru-RU" b="1">
                <a:solidFill>
                  <a:srgbClr val="000000"/>
                </a:solidFill>
              </a:rPr>
              <a:t>учитель начальных классов, </a:t>
            </a:r>
          </a:p>
          <a:p>
            <a:pPr algn="r"/>
            <a:r>
              <a:rPr lang="ru-RU" b="1">
                <a:solidFill>
                  <a:srgbClr val="000000"/>
                </a:solidFill>
              </a:rPr>
              <a:t>МБОУ СОШ №117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6686568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Столбовая дворянка - </a:t>
            </a:r>
            <a:endParaRPr lang="ru-RU" sz="4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643688" y="357188"/>
            <a:ext cx="22145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дворянка</a:t>
            </a:r>
            <a:endParaRPr lang="ru-RU" sz="4000">
              <a:latin typeface="Constantia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143000" y="1143000"/>
            <a:ext cx="37750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старинного рода</a:t>
            </a:r>
            <a:endParaRPr lang="ru-RU" sz="4000">
              <a:latin typeface="Constantia" pitchFamily="18" charset="0"/>
            </a:endParaRPr>
          </a:p>
        </p:txBody>
      </p:sp>
      <p:pic>
        <p:nvPicPr>
          <p:cNvPr id="24580" name="Picture 3" descr="F:\29.01\56798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88" y="1104900"/>
            <a:ext cx="3952875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357166"/>
            <a:ext cx="6400816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Белены объесться - </a:t>
            </a:r>
            <a:endParaRPr lang="ru-RU" sz="4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6011863" y="836613"/>
            <a:ext cx="26431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совсем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187450" y="1484313"/>
            <a:ext cx="5057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одуреть; стать глупым</a:t>
            </a:r>
            <a:endParaRPr lang="ru-RU" sz="4000">
              <a:latin typeface="Constantia" pitchFamily="18" charset="0"/>
            </a:endParaRPr>
          </a:p>
        </p:txBody>
      </p:sp>
      <p:pic>
        <p:nvPicPr>
          <p:cNvPr id="25604" name="Picture 2" descr="F:\29.01\hello_html_m245987c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2205038"/>
            <a:ext cx="3852863" cy="436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697232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Печатный пряник - 	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6443663" y="476250"/>
            <a:ext cx="3000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пряник с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042988" y="1052513"/>
            <a:ext cx="7261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печатными рисунками, буквами </a:t>
            </a:r>
            <a:endParaRPr lang="ru-RU" sz="4000">
              <a:latin typeface="Constantia" pitchFamily="18" charset="0"/>
            </a:endParaRPr>
          </a:p>
        </p:txBody>
      </p:sp>
      <p:pic>
        <p:nvPicPr>
          <p:cNvPr id="26628" name="Picture 2" descr="F:\29.01\____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1714500"/>
            <a:ext cx="587692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7043758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Быть на посылках - </a:t>
            </a:r>
            <a:endParaRPr lang="ru-RU" sz="4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508625" y="836613"/>
            <a:ext cx="32591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прислуживать</a:t>
            </a:r>
          </a:p>
        </p:txBody>
      </p:sp>
      <p:pic>
        <p:nvPicPr>
          <p:cNvPr id="27651" name="Picture 2" descr="F:\29.01\5019716587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1428750"/>
            <a:ext cx="3284538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3233" y="123804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latin typeface="Segoe Script" pitchFamily="34" charset="0"/>
                <a:cs typeface="Times New Roman" pitchFamily="18" charset="0"/>
              </a:rPr>
              <a:t>Найди ответ в тексте</a:t>
            </a:r>
            <a:endParaRPr lang="ru-RU" sz="5400" dirty="0">
              <a:latin typeface="Segoe Script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900113" y="1557338"/>
            <a:ext cx="72866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1. Сколько лет прожили  вместе старик со старухой?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4" name="Прямоугольник 2"/>
          <p:cNvSpPr>
            <a:spLocks noChangeArrowheads="1"/>
          </p:cNvSpPr>
          <p:nvPr/>
        </p:nvSpPr>
        <p:spPr bwMode="auto">
          <a:xfrm>
            <a:off x="971550" y="2565400"/>
            <a:ext cx="7286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2. О чем молила старика золотая рыбка?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5" name="Прямоугольник 2"/>
          <p:cNvSpPr>
            <a:spLocks noChangeArrowheads="1"/>
          </p:cNvSpPr>
          <p:nvPr/>
        </p:nvSpPr>
        <p:spPr bwMode="auto">
          <a:xfrm>
            <a:off x="971550" y="3213100"/>
            <a:ext cx="7286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3. Каким было первое желание старухи?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900113" y="3690938"/>
            <a:ext cx="7038975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</a:rPr>
              <a:t>4. Как отреагировала рыбка на старика </a:t>
            </a:r>
          </a:p>
          <a:p>
            <a:r>
              <a:rPr lang="ru-RU" sz="3200">
                <a:latin typeface="Times New Roman" pitchFamily="18" charset="0"/>
              </a:rPr>
              <a:t>при его просьбе сделать старуху </a:t>
            </a:r>
          </a:p>
          <a:p>
            <a:r>
              <a:rPr lang="ru-RU" sz="3200">
                <a:latin typeface="Times New Roman" pitchFamily="18" charset="0"/>
              </a:rPr>
              <a:t>владычицей морскою?</a:t>
            </a:r>
          </a:p>
        </p:txBody>
      </p:sp>
      <p:sp>
        <p:nvSpPr>
          <p:cNvPr id="6" name="Прямоугольник 2"/>
          <p:cNvSpPr>
            <a:spLocks noChangeArrowheads="1"/>
          </p:cNvSpPr>
          <p:nvPr/>
        </p:nvSpPr>
        <p:spPr bwMode="auto">
          <a:xfrm>
            <a:off x="971550" y="5229225"/>
            <a:ext cx="76438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5. С чем осталась старуха в конце сказки?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8914" name="Picture 2" descr="C:\Users\5\Desktop\1547720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0" y="1962150"/>
            <a:ext cx="5953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2" descr="C:\Users\physics\Pictures\Рисунок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260350"/>
            <a:ext cx="8281987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000125" y="642938"/>
            <a:ext cx="4238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Разбитое корыто</a:t>
            </a:r>
            <a:endParaRPr lang="ru-RU" sz="400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9938" name="Picture 2" descr="C:\Users\physics\Pictures\Рисунок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60350"/>
            <a:ext cx="8208962" cy="634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57188" y="428625"/>
            <a:ext cx="34321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Новое корыто</a:t>
            </a:r>
            <a:endParaRPr lang="ru-RU" sz="400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071563" y="428625"/>
            <a:ext cx="350043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i="1">
                <a:latin typeface="Times New Roman" pitchFamily="18" charset="0"/>
                <a:cs typeface="Times New Roman" pitchFamily="18" charset="0"/>
              </a:rPr>
              <a:t>Изба со светёлкой</a:t>
            </a:r>
            <a:endParaRPr lang="ru-RU" sz="5400">
              <a:latin typeface="Constantia" pitchFamily="18" charset="0"/>
            </a:endParaRPr>
          </a:p>
        </p:txBody>
      </p:sp>
      <p:pic>
        <p:nvPicPr>
          <p:cNvPr id="40962" name="Picture 2" descr="F:\29.01\tale_of_the_fisherman_and_fish_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9050"/>
            <a:ext cx="4572000" cy="654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143000" y="500063"/>
            <a:ext cx="3071813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Терем, столбовая дворянка</a:t>
            </a:r>
            <a:endParaRPr lang="ru-RU" sz="4000">
              <a:latin typeface="Constantia" pitchFamily="18" charset="0"/>
            </a:endParaRPr>
          </a:p>
        </p:txBody>
      </p:sp>
      <p:pic>
        <p:nvPicPr>
          <p:cNvPr id="41986" name="Picture 2" descr="F:\29.01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9363" y="0"/>
            <a:ext cx="53546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Вольная царица, царские палаты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F:\29.01\i_0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214438"/>
            <a:ext cx="8161338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sp>
        <p:nvSpPr>
          <p:cNvPr id="14338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39" name="Picture 3" descr="F:\29.01\School Childr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0"/>
            <a:ext cx="6715125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Землянка, разбитое корыто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 descr="F:\29.01\imageprox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071563"/>
            <a:ext cx="7215187" cy="552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6082" name="Picture 2" descr="F:\29.01\cd8c0857c5b723d16a778c41c6966a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90550" y="1200150"/>
            <a:ext cx="9734550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Каким в сказке показан старик? </a:t>
            </a:r>
            <a:endParaRPr lang="ru-RU" dirty="0"/>
          </a:p>
        </p:txBody>
      </p:sp>
      <p:pic>
        <p:nvPicPr>
          <p:cNvPr id="47106" name="Picture 2" descr="F:\29.01\1966733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214438"/>
            <a:ext cx="6705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А какой показана старуха?</a:t>
            </a:r>
            <a:endParaRPr lang="ru-RU" dirty="0"/>
          </a:p>
        </p:txBody>
      </p:sp>
      <p:pic>
        <p:nvPicPr>
          <p:cNvPr id="48130" name="Picture 2" descr="F:\29.01\img12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1214438"/>
            <a:ext cx="7000875" cy="524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628800"/>
            <a:ext cx="8286808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Можно ли назвать рыбку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благодарной, справедливой, доброй?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2" descr="F:\29.01\587bf8e321eb40911cc9502c06dff11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2060575"/>
            <a:ext cx="2543175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Заголово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5065713"/>
            <a:ext cx="7985125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56992"/>
            <a:ext cx="7560840" cy="706090"/>
          </a:xfrm>
        </p:spPr>
        <p:txBody>
          <a:bodyPr>
            <a:noAutofit/>
          </a:bodyPr>
          <a:lstStyle/>
          <a:p>
            <a:pPr eaLnBrk="1" fontAlgn="auto" hangingPunct="1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1.На уроке я работал:  с интересом/без интереса</a:t>
            </a:r>
            <a:b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2.Своей работой на уроке: я доволен/не доволен</a:t>
            </a:r>
            <a:b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3.Урок для меня показался: длинным/коротким</a:t>
            </a:r>
            <a:b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4.Материал урока мне был: полезен/бесполезен</a:t>
            </a:r>
            <a:b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02" name="Прямоугольник 4"/>
          <p:cNvSpPr>
            <a:spLocks noChangeArrowheads="1"/>
          </p:cNvSpPr>
          <p:nvPr/>
        </p:nvSpPr>
        <p:spPr bwMode="auto">
          <a:xfrm>
            <a:off x="1547813" y="549275"/>
            <a:ext cx="587216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Лист самооценки:</a:t>
            </a:r>
            <a:endParaRPr lang="ru-RU">
              <a:solidFill>
                <a:srgbClr val="000000"/>
              </a:solidFill>
              <a:latin typeface="Constantia" pitchFamily="18" charset="0"/>
            </a:endParaRPr>
          </a:p>
        </p:txBody>
      </p:sp>
      <p:pic>
        <p:nvPicPr>
          <p:cNvPr id="3" name="Заголово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4941888"/>
            <a:ext cx="7596187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331913" y="765175"/>
            <a:ext cx="662463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6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Известны сказки с давних пор.</a:t>
            </a:r>
          </a:p>
          <a:p>
            <a:pPr eaLnBrk="0" hangingPunct="0"/>
            <a:r>
              <a:rPr lang="ru-RU" sz="36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верь тому, кто скажет,</a:t>
            </a:r>
          </a:p>
          <a:p>
            <a:pPr eaLnBrk="0" hangingPunct="0"/>
            <a:r>
              <a:rPr lang="ru-RU" sz="36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это выдумки и вздор,</a:t>
            </a:r>
          </a:p>
          <a:p>
            <a:pPr eaLnBrk="0" hangingPunct="0"/>
            <a:r>
              <a:rPr lang="ru-RU" sz="36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Его не слушай даже.</a:t>
            </a:r>
          </a:p>
          <a:p>
            <a:pPr eaLnBrk="0" hangingPunct="0"/>
            <a:r>
              <a:rPr lang="ru-RU" sz="36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Скорее сказки почитай,</a:t>
            </a:r>
          </a:p>
          <a:p>
            <a:pPr eaLnBrk="0" hangingPunct="0"/>
            <a:r>
              <a:rPr lang="ru-RU" sz="36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Запомни их получше</a:t>
            </a:r>
          </a:p>
          <a:p>
            <a:pPr eaLnBrk="0" hangingPunct="0"/>
            <a:r>
              <a:rPr lang="ru-RU" sz="36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мудрость древнюю узнай –</a:t>
            </a:r>
          </a:p>
          <a:p>
            <a:pPr eaLnBrk="0" hangingPunct="0"/>
            <a:r>
              <a:rPr lang="ru-RU" sz="36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Они всему научат.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450" y="476250"/>
            <a:ext cx="7499350" cy="9413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2987675" y="620713"/>
            <a:ext cx="38877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урока</a:t>
            </a:r>
            <a:endParaRPr lang="ru-RU" sz="5400">
              <a:solidFill>
                <a:srgbClr val="000000"/>
              </a:solidFill>
              <a:latin typeface="Constantia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544638"/>
            <a:ext cx="273685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Прямоугольник 3"/>
          <p:cNvSpPr>
            <a:spLocks noChangeArrowheads="1"/>
          </p:cNvSpPr>
          <p:nvPr/>
        </p:nvSpPr>
        <p:spPr bwMode="auto">
          <a:xfrm>
            <a:off x="4000500" y="1628775"/>
            <a:ext cx="49291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0000"/>
                </a:solidFill>
                <a:latin typeface="Constantia" pitchFamily="18" charset="0"/>
              </a:rPr>
              <a:t>Александр Сергеевич</a:t>
            </a:r>
          </a:p>
          <a:p>
            <a:r>
              <a:rPr lang="ru-RU" sz="3600" b="1">
                <a:solidFill>
                  <a:srgbClr val="000000"/>
                </a:solidFill>
                <a:latin typeface="Constantia" pitchFamily="18" charset="0"/>
              </a:rPr>
              <a:t>Пушкин </a:t>
            </a:r>
          </a:p>
          <a:p>
            <a:r>
              <a:rPr lang="ru-RU" sz="3600" b="1">
                <a:solidFill>
                  <a:srgbClr val="000000"/>
                </a:solidFill>
                <a:latin typeface="Constantia" pitchFamily="18" charset="0"/>
              </a:rPr>
              <a:t>«Сказка о рыбаке  и рыбке»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550988" y="5157788"/>
            <a:ext cx="21542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0000"/>
                </a:solidFill>
                <a:latin typeface="Constantia" pitchFamily="18" charset="0"/>
              </a:rPr>
              <a:t>1799г.-1837г.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9458" name="Picture 2" descr="F:\29.01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142" y="668318"/>
            <a:ext cx="5643601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600" i="1" dirty="0" smtClean="0">
                <a:latin typeface="Times New Roman" pitchFamily="18" charset="0"/>
                <a:cs typeface="Times New Roman" pitchFamily="18" charset="0"/>
              </a:rPr>
              <a:t>Невод – </a:t>
            </a:r>
            <a:endParaRPr lang="ru-RU" sz="6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571750" y="642938"/>
            <a:ext cx="6572250" cy="1143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большая рыболовная сеть</a:t>
            </a:r>
            <a:endParaRPr lang="ru-RU" sz="6000" i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1507" name="Picture 2" descr="F:\29.01\0016-039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2571750"/>
            <a:ext cx="48450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Заголово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188913"/>
            <a:ext cx="7654925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5784" y="785794"/>
            <a:ext cx="642942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Простофиля – </a:t>
            </a:r>
            <a:endParaRPr lang="ru-RU" dirty="0"/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643438" y="857250"/>
            <a:ext cx="4500562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глупый, несообразительный человек</a:t>
            </a:r>
          </a:p>
        </p:txBody>
      </p:sp>
      <p:pic>
        <p:nvPicPr>
          <p:cNvPr id="22531" name="Picture 2" descr="F:\29.01\kisspng-boy-class-clip-art-boy-clipart-5b17489d8ca618.21352136152825257357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88"/>
            <a:ext cx="4229100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86568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Тесовые ворота – </a:t>
            </a:r>
            <a:endParaRPr lang="ru-RU" sz="5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6429375" y="500063"/>
            <a:ext cx="2500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сделанные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285875" y="1143000"/>
            <a:ext cx="48783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Times New Roman" pitchFamily="18" charset="0"/>
                <a:cs typeface="Times New Roman" pitchFamily="18" charset="0"/>
              </a:rPr>
              <a:t>из тёса, тонких досок</a:t>
            </a:r>
            <a:endParaRPr lang="ru-RU" sz="4000">
              <a:latin typeface="Constantia" pitchFamily="18" charset="0"/>
            </a:endParaRPr>
          </a:p>
        </p:txBody>
      </p:sp>
      <p:pic>
        <p:nvPicPr>
          <p:cNvPr id="23556" name="Picture 2" descr="F:\29.01\garazhnye-vorota-tonkosti-vybora-konstrukcii-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1773238"/>
            <a:ext cx="6786562" cy="508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1487</TotalTime>
  <Words>154</Words>
  <Application>Microsoft Office PowerPoint</Application>
  <PresentationFormat>On-screen Show (4:3)</PresentationFormat>
  <Paragraphs>48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12</vt:i4>
      </vt:variant>
      <vt:variant>
        <vt:lpstr>Заголовки слайдов</vt:lpstr>
      </vt:variant>
      <vt:variant>
        <vt:i4>25</vt:i4>
      </vt:variant>
    </vt:vector>
  </HeadingPairs>
  <TitlesOfParts>
    <vt:vector size="43" baseType="lpstr">
      <vt:lpstr>Arial</vt:lpstr>
      <vt:lpstr>Calibri</vt:lpstr>
      <vt:lpstr>Constantia</vt:lpstr>
      <vt:lpstr>Wingdings 2</vt:lpstr>
      <vt:lpstr>Times New Roman</vt:lpstr>
      <vt:lpstr>Wingdings</vt:lpstr>
      <vt:lpstr>Поток</vt:lpstr>
      <vt:lpstr>Поток</vt:lpstr>
      <vt:lpstr>Поток</vt:lpstr>
      <vt:lpstr>Поток</vt:lpstr>
      <vt:lpstr>Поток</vt:lpstr>
      <vt:lpstr>Поток</vt:lpstr>
      <vt:lpstr>Поток</vt:lpstr>
      <vt:lpstr>Поток</vt:lpstr>
      <vt:lpstr>Поток</vt:lpstr>
      <vt:lpstr>Поток</vt:lpstr>
      <vt:lpstr>Поток</vt:lpstr>
      <vt:lpstr>Поток</vt:lpstr>
      <vt:lpstr>Слайд 1</vt:lpstr>
      <vt:lpstr>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Шаблон Фокиной Л. П.</dc:creator>
  <cp:lastModifiedBy>1</cp:lastModifiedBy>
  <cp:revision>62</cp:revision>
  <dcterms:created xsi:type="dcterms:W3CDTF">2014-07-06T18:18:01Z</dcterms:created>
  <dcterms:modified xsi:type="dcterms:W3CDTF">2020-04-05T06:52:22Z</dcterms:modified>
</cp:coreProperties>
</file>