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62" r:id="rId3"/>
    <p:sldId id="263" r:id="rId4"/>
    <p:sldId id="269" r:id="rId5"/>
    <p:sldId id="272" r:id="rId6"/>
    <p:sldId id="274" r:id="rId7"/>
    <p:sldId id="266" r:id="rId8"/>
    <p:sldId id="276" r:id="rId9"/>
    <p:sldId id="275" r:id="rId10"/>
    <p:sldId id="260" r:id="rId11"/>
    <p:sldId id="261" r:id="rId12"/>
    <p:sldId id="279" r:id="rId13"/>
    <p:sldId id="277" r:id="rId14"/>
    <p:sldId id="271" r:id="rId15"/>
    <p:sldId id="267" r:id="rId16"/>
    <p:sldId id="280" r:id="rId17"/>
    <p:sldId id="282" r:id="rId18"/>
    <p:sldId id="281" r:id="rId19"/>
    <p:sldId id="28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Религиозные организации России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3389347554908149E-3"/>
          <c:y val="0.38588507494036817"/>
          <c:w val="0.97210868707584042"/>
          <c:h val="0.570697913571628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Русская Православная Цековь</c:v>
                </c:pt>
              </c:strCache>
            </c:strRef>
          </c:tx>
          <c:spPr>
            <a:gradFill rotWithShape="1">
              <a:gsLst>
                <a:gs pos="0">
                  <a:schemeClr val="accent1"/>
                </a:gs>
                <a:gs pos="90000">
                  <a:schemeClr val="accent1">
                    <a:shade val="100000"/>
                    <a:satMod val="105000"/>
                  </a:schemeClr>
                </a:gs>
                <a:gs pos="100000">
                  <a:schemeClr val="accent1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rgbClr r="0" g="0" b="0">
                  <a:shade val="27000"/>
                  <a:satMod val="12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Исламские</c:v>
                </c:pt>
              </c:strCache>
            </c:strRef>
          </c:tx>
          <c:spPr>
            <a:gradFill rotWithShape="1">
              <a:gsLst>
                <a:gs pos="0">
                  <a:schemeClr val="accent2"/>
                </a:gs>
                <a:gs pos="90000">
                  <a:schemeClr val="accent2">
                    <a:shade val="100000"/>
                    <a:satMod val="105000"/>
                  </a:schemeClr>
                </a:gs>
                <a:gs pos="100000">
                  <a:schemeClr val="accent2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rgbClr r="0" g="0" b="0">
                  <a:shade val="27000"/>
                  <a:satMod val="12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17.100000000000001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Иудейские</c:v>
                </c:pt>
              </c:strCache>
            </c:strRef>
          </c:tx>
          <c:spPr>
            <a:gradFill rotWithShape="1">
              <a:gsLst>
                <a:gs pos="0">
                  <a:schemeClr val="accent3"/>
                </a:gs>
                <a:gs pos="90000">
                  <a:schemeClr val="accent3">
                    <a:shade val="100000"/>
                    <a:satMod val="105000"/>
                  </a:schemeClr>
                </a:gs>
                <a:gs pos="100000">
                  <a:schemeClr val="accent3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rgbClr r="0" g="0" b="0">
                  <a:shade val="27000"/>
                  <a:satMod val="12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Римско-католической церкви</c:v>
                </c:pt>
              </c:strCache>
            </c:strRef>
          </c:tx>
          <c:spPr>
            <a:gradFill rotWithShape="1">
              <a:gsLst>
                <a:gs pos="0">
                  <a:schemeClr val="accent4"/>
                </a:gs>
                <a:gs pos="90000">
                  <a:schemeClr val="accent4">
                    <a:shade val="100000"/>
                    <a:satMod val="105000"/>
                  </a:schemeClr>
                </a:gs>
                <a:gs pos="100000">
                  <a:schemeClr val="accent4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rgbClr r="0" g="0" b="0">
                  <a:shade val="27000"/>
                  <a:satMod val="12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Буддисткие</c:v>
                </c:pt>
              </c:strCache>
            </c:strRef>
          </c:tx>
          <c:spPr>
            <a:gradFill rotWithShape="1">
              <a:gsLst>
                <a:gs pos="0">
                  <a:schemeClr val="accent5"/>
                </a:gs>
                <a:gs pos="90000">
                  <a:schemeClr val="accent5">
                    <a:shade val="100000"/>
                    <a:satMod val="105000"/>
                  </a:schemeClr>
                </a:gs>
                <a:gs pos="100000">
                  <a:schemeClr val="accent5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rgbClr r="0" g="0" b="0">
                  <a:shade val="27000"/>
                  <a:satMod val="12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0.9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</c:v>
                </c:pt>
              </c:strCache>
            </c:strRef>
          </c:tx>
          <c:spPr>
            <a:gradFill rotWithShape="1">
              <a:gsLst>
                <a:gs pos="0">
                  <a:schemeClr val="accent6"/>
                </a:gs>
                <a:gs pos="90000">
                  <a:schemeClr val="accent6">
                    <a:shade val="100000"/>
                    <a:satMod val="105000"/>
                  </a:schemeClr>
                </a:gs>
                <a:gs pos="100000">
                  <a:schemeClr val="accent6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rgbClr r="0" g="0" b="0">
                  <a:shade val="27000"/>
                  <a:satMod val="12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24.2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18414664"/>
        <c:axId val="418415448"/>
      </c:barChart>
      <c:catAx>
        <c:axId val="418414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8415448"/>
        <c:crosses val="autoZero"/>
        <c:auto val="1"/>
        <c:lblAlgn val="ctr"/>
        <c:lblOffset val="100"/>
        <c:noMultiLvlLbl val="0"/>
      </c:catAx>
      <c:valAx>
        <c:axId val="418415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8414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6410904287965912"/>
          <c:y val="0.2014795314460483"/>
          <c:w val="0.49252893259944125"/>
          <c:h val="0.764620511023516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9B517-33F5-4904-BDC4-BEC48D4EAD40}" type="doc">
      <dgm:prSet loTypeId="urn:microsoft.com/office/officeart/2005/8/layout/hierarchy6" loCatId="hierarchy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005D018-7B50-46D8-BF4B-92EC569FEFCE}">
      <dgm:prSet phldrT="[Текст]" custT="1"/>
      <dgm:spPr/>
      <dgm:t>
        <a:bodyPr/>
        <a:lstStyle/>
        <a:p>
          <a:pPr algn="ctr"/>
          <a:r>
            <a:rPr lang="ru-RU" sz="3600" b="1" dirty="0" smtClean="0">
              <a:solidFill>
                <a:schemeClr val="accent1"/>
              </a:solidFill>
            </a:rPr>
            <a:t>Религии</a:t>
          </a:r>
          <a:endParaRPr lang="ru-RU" sz="3600" b="1" dirty="0">
            <a:solidFill>
              <a:schemeClr val="accent1"/>
            </a:solidFill>
          </a:endParaRPr>
        </a:p>
      </dgm:t>
    </dgm:pt>
    <dgm:pt modelId="{BDEE9A29-567B-43DD-9616-9F334B357CB3}" type="parTrans" cxnId="{1DCD9269-2A20-4E6A-98F1-7D94371FAAA8}">
      <dgm:prSet/>
      <dgm:spPr/>
      <dgm:t>
        <a:bodyPr/>
        <a:lstStyle/>
        <a:p>
          <a:pPr algn="ctr"/>
          <a:endParaRPr lang="ru-RU"/>
        </a:p>
      </dgm:t>
    </dgm:pt>
    <dgm:pt modelId="{B5E79AFB-58E2-4709-886C-3A6326D54138}" type="sibTrans" cxnId="{1DCD9269-2A20-4E6A-98F1-7D94371FAAA8}">
      <dgm:prSet/>
      <dgm:spPr/>
      <dgm:t>
        <a:bodyPr/>
        <a:lstStyle/>
        <a:p>
          <a:pPr algn="ctr"/>
          <a:endParaRPr lang="ru-RU"/>
        </a:p>
      </dgm:t>
    </dgm:pt>
    <dgm:pt modelId="{4CA53FD8-A393-46C1-95C8-DF0D0B5D6772}">
      <dgm:prSet phldrT="[Текст]" custT="1"/>
      <dgm:spPr/>
      <dgm:t>
        <a:bodyPr/>
        <a:lstStyle/>
        <a:p>
          <a:pPr algn="ctr"/>
          <a:r>
            <a:rPr lang="ru-RU" sz="3200" b="1" dirty="0" smtClean="0"/>
            <a:t>Мировые</a:t>
          </a:r>
          <a:endParaRPr lang="ru-RU" sz="3200" b="1" dirty="0"/>
        </a:p>
      </dgm:t>
    </dgm:pt>
    <dgm:pt modelId="{5F02FC35-94B0-4302-B2E0-6B4161F9D0C2}" type="parTrans" cxnId="{23D6E6DA-509E-4C11-8CB6-FE7EEE10A331}">
      <dgm:prSet/>
      <dgm:spPr/>
      <dgm:t>
        <a:bodyPr/>
        <a:lstStyle/>
        <a:p>
          <a:pPr algn="ctr"/>
          <a:endParaRPr lang="ru-RU" b="1"/>
        </a:p>
      </dgm:t>
    </dgm:pt>
    <dgm:pt modelId="{A94AE9E6-705D-404E-8EC5-616F73948799}" type="sibTrans" cxnId="{23D6E6DA-509E-4C11-8CB6-FE7EEE10A331}">
      <dgm:prSet/>
      <dgm:spPr/>
      <dgm:t>
        <a:bodyPr/>
        <a:lstStyle/>
        <a:p>
          <a:pPr algn="ctr"/>
          <a:endParaRPr lang="ru-RU"/>
        </a:p>
      </dgm:t>
    </dgm:pt>
    <dgm:pt modelId="{39ED39B2-734C-4390-9BD4-AA9FF650727F}">
      <dgm:prSet phldrT="[Текст]" custT="1"/>
      <dgm:spPr/>
      <dgm:t>
        <a:bodyPr/>
        <a:lstStyle/>
        <a:p>
          <a:pPr algn="ctr"/>
          <a:r>
            <a:rPr lang="ru-RU" sz="1800" dirty="0" smtClean="0"/>
            <a:t>Буддизм</a:t>
          </a:r>
          <a:endParaRPr lang="ru-RU" sz="1800" dirty="0"/>
        </a:p>
      </dgm:t>
    </dgm:pt>
    <dgm:pt modelId="{E58A802F-B5C2-4F0A-B254-889CA567B6B6}" type="parTrans" cxnId="{B7371FCF-B98F-4C1B-933E-6A704A0FBF9B}">
      <dgm:prSet/>
      <dgm:spPr/>
      <dgm:t>
        <a:bodyPr/>
        <a:lstStyle/>
        <a:p>
          <a:pPr algn="ctr"/>
          <a:endParaRPr lang="ru-RU"/>
        </a:p>
      </dgm:t>
    </dgm:pt>
    <dgm:pt modelId="{9C54DD46-A422-44DD-B540-E67067E87F40}" type="sibTrans" cxnId="{B7371FCF-B98F-4C1B-933E-6A704A0FBF9B}">
      <dgm:prSet/>
      <dgm:spPr/>
      <dgm:t>
        <a:bodyPr/>
        <a:lstStyle/>
        <a:p>
          <a:pPr algn="ctr"/>
          <a:endParaRPr lang="ru-RU"/>
        </a:p>
      </dgm:t>
    </dgm:pt>
    <dgm:pt modelId="{8761FFB4-250D-487D-B014-A9EF7AF41CB7}">
      <dgm:prSet phldrT="[Текст]" custT="1"/>
      <dgm:spPr/>
      <dgm:t>
        <a:bodyPr/>
        <a:lstStyle/>
        <a:p>
          <a:pPr algn="ctr"/>
          <a:r>
            <a:rPr lang="ru-RU" sz="1800" dirty="0" smtClean="0"/>
            <a:t>Христианство</a:t>
          </a:r>
          <a:endParaRPr lang="ru-RU" sz="1800" dirty="0"/>
        </a:p>
      </dgm:t>
    </dgm:pt>
    <dgm:pt modelId="{62406BCB-CC97-42A2-A64F-DEC20CF736AE}" type="parTrans" cxnId="{532FE990-E9F4-46B7-A30B-F13E7C07D0C1}">
      <dgm:prSet/>
      <dgm:spPr/>
      <dgm:t>
        <a:bodyPr/>
        <a:lstStyle/>
        <a:p>
          <a:pPr algn="ctr"/>
          <a:endParaRPr lang="ru-RU"/>
        </a:p>
      </dgm:t>
    </dgm:pt>
    <dgm:pt modelId="{488CA4C6-5138-4903-9648-07E138AC3446}" type="sibTrans" cxnId="{532FE990-E9F4-46B7-A30B-F13E7C07D0C1}">
      <dgm:prSet/>
      <dgm:spPr/>
      <dgm:t>
        <a:bodyPr/>
        <a:lstStyle/>
        <a:p>
          <a:pPr algn="ctr"/>
          <a:endParaRPr lang="ru-RU"/>
        </a:p>
      </dgm:t>
    </dgm:pt>
    <dgm:pt modelId="{E2D94DDC-E1DB-4FB1-AEB2-F1AAB6DB4E0A}">
      <dgm:prSet phldrT="[Текст]" custT="1"/>
      <dgm:spPr/>
      <dgm:t>
        <a:bodyPr/>
        <a:lstStyle/>
        <a:p>
          <a:pPr algn="ctr"/>
          <a:r>
            <a:rPr lang="ru-RU" sz="3200" b="1" dirty="0" smtClean="0"/>
            <a:t>Национальные</a:t>
          </a:r>
          <a:endParaRPr lang="ru-RU" sz="3200" b="1" dirty="0"/>
        </a:p>
      </dgm:t>
    </dgm:pt>
    <dgm:pt modelId="{8F8EA569-7018-4877-86E5-CFE13908F417}" type="parTrans" cxnId="{E6513391-8519-427B-A020-48906E88AA70}">
      <dgm:prSet/>
      <dgm:spPr/>
      <dgm:t>
        <a:bodyPr/>
        <a:lstStyle/>
        <a:p>
          <a:pPr algn="ctr"/>
          <a:endParaRPr lang="ru-RU"/>
        </a:p>
      </dgm:t>
    </dgm:pt>
    <dgm:pt modelId="{080F395E-B162-4190-A58A-2AEB1BB0558E}" type="sibTrans" cxnId="{E6513391-8519-427B-A020-48906E88AA70}">
      <dgm:prSet/>
      <dgm:spPr/>
      <dgm:t>
        <a:bodyPr/>
        <a:lstStyle/>
        <a:p>
          <a:pPr algn="ctr"/>
          <a:endParaRPr lang="ru-RU"/>
        </a:p>
      </dgm:t>
    </dgm:pt>
    <dgm:pt modelId="{1885B9B7-C500-44DD-BB42-AD9A68FBC790}">
      <dgm:prSet phldrT="[Текст]" custT="1"/>
      <dgm:spPr/>
      <dgm:t>
        <a:bodyPr/>
        <a:lstStyle/>
        <a:p>
          <a:pPr algn="ctr"/>
          <a:r>
            <a:rPr lang="ru-RU" sz="1800" dirty="0" smtClean="0"/>
            <a:t>Иудаизм</a:t>
          </a:r>
          <a:endParaRPr lang="ru-RU" sz="1800" dirty="0"/>
        </a:p>
      </dgm:t>
    </dgm:pt>
    <dgm:pt modelId="{BF310095-0D57-4009-915C-90216654AB1F}" type="parTrans" cxnId="{A9439C59-1E9D-4498-903B-1AB55D39E99E}">
      <dgm:prSet/>
      <dgm:spPr/>
      <dgm:t>
        <a:bodyPr/>
        <a:lstStyle/>
        <a:p>
          <a:pPr algn="ctr"/>
          <a:endParaRPr lang="ru-RU"/>
        </a:p>
      </dgm:t>
    </dgm:pt>
    <dgm:pt modelId="{D3ED17EC-5418-4142-950B-C3276D8D69C7}" type="sibTrans" cxnId="{A9439C59-1E9D-4498-903B-1AB55D39E99E}">
      <dgm:prSet/>
      <dgm:spPr/>
      <dgm:t>
        <a:bodyPr/>
        <a:lstStyle/>
        <a:p>
          <a:pPr algn="ctr"/>
          <a:endParaRPr lang="ru-RU"/>
        </a:p>
      </dgm:t>
    </dgm:pt>
    <dgm:pt modelId="{623A2C4B-3E2E-4525-BFE3-C8BB6499F70F}">
      <dgm:prSet phldrT="[Текст]" custT="1"/>
      <dgm:spPr/>
      <dgm:t>
        <a:bodyPr/>
        <a:lstStyle/>
        <a:p>
          <a:pPr algn="ctr"/>
          <a:r>
            <a:rPr lang="ru-RU" sz="1800" dirty="0" smtClean="0"/>
            <a:t>Конфуцианство</a:t>
          </a:r>
          <a:endParaRPr lang="ru-RU" sz="1800" dirty="0"/>
        </a:p>
      </dgm:t>
    </dgm:pt>
    <dgm:pt modelId="{16A7D2EC-C6FA-4638-8881-030A20B2758F}" type="parTrans" cxnId="{D81B5FEB-A5D3-46CC-B984-6473D59F6BF2}">
      <dgm:prSet/>
      <dgm:spPr/>
      <dgm:t>
        <a:bodyPr/>
        <a:lstStyle/>
        <a:p>
          <a:pPr algn="ctr"/>
          <a:endParaRPr lang="ru-RU"/>
        </a:p>
      </dgm:t>
    </dgm:pt>
    <dgm:pt modelId="{AC8D7184-3DC5-427D-A74D-A47094C6B82E}" type="sibTrans" cxnId="{D81B5FEB-A5D3-46CC-B984-6473D59F6BF2}">
      <dgm:prSet/>
      <dgm:spPr/>
      <dgm:t>
        <a:bodyPr/>
        <a:lstStyle/>
        <a:p>
          <a:pPr algn="ctr"/>
          <a:endParaRPr lang="ru-RU"/>
        </a:p>
      </dgm:t>
    </dgm:pt>
    <dgm:pt modelId="{0AA6CDBE-C73F-4868-A0EA-31023BD9C26E}">
      <dgm:prSet phldrT="[Текст]" custT="1"/>
      <dgm:spPr/>
      <dgm:t>
        <a:bodyPr/>
        <a:lstStyle/>
        <a:p>
          <a:pPr algn="ctr"/>
          <a:r>
            <a:rPr lang="ru-RU" sz="1800" dirty="0" smtClean="0"/>
            <a:t>Ислам</a:t>
          </a:r>
          <a:endParaRPr lang="ru-RU" sz="1800" dirty="0"/>
        </a:p>
      </dgm:t>
    </dgm:pt>
    <dgm:pt modelId="{C97B3D31-42F9-4497-AC05-9BD12DBE24B4}" type="parTrans" cxnId="{296A6B19-618A-4C60-94C8-2261630B9E43}">
      <dgm:prSet/>
      <dgm:spPr/>
      <dgm:t>
        <a:bodyPr/>
        <a:lstStyle/>
        <a:p>
          <a:pPr algn="ctr"/>
          <a:endParaRPr lang="ru-RU"/>
        </a:p>
      </dgm:t>
    </dgm:pt>
    <dgm:pt modelId="{A18EA969-04D3-4A90-B023-CCDFD2EC0203}" type="sibTrans" cxnId="{296A6B19-618A-4C60-94C8-2261630B9E43}">
      <dgm:prSet/>
      <dgm:spPr/>
      <dgm:t>
        <a:bodyPr/>
        <a:lstStyle/>
        <a:p>
          <a:pPr algn="ctr"/>
          <a:endParaRPr lang="ru-RU"/>
        </a:p>
      </dgm:t>
    </dgm:pt>
    <dgm:pt modelId="{5DEAF762-F971-407F-AF9A-C8191330D945}">
      <dgm:prSet phldrT="[Текст]" custT="1"/>
      <dgm:spPr/>
      <dgm:t>
        <a:bodyPr/>
        <a:lstStyle/>
        <a:p>
          <a:pPr algn="ctr"/>
          <a:r>
            <a:rPr lang="ru-RU" sz="1800" dirty="0" smtClean="0"/>
            <a:t>Индуизм</a:t>
          </a:r>
          <a:r>
            <a:rPr lang="ru-RU" sz="2400" dirty="0" smtClean="0"/>
            <a:t> </a:t>
          </a:r>
          <a:endParaRPr lang="ru-RU" sz="2400" dirty="0"/>
        </a:p>
      </dgm:t>
    </dgm:pt>
    <dgm:pt modelId="{D4EE78AC-49E7-4130-A265-C384E14B28A3}" type="parTrans" cxnId="{DE603D39-34C3-4361-82CB-35687314E58E}">
      <dgm:prSet/>
      <dgm:spPr/>
      <dgm:t>
        <a:bodyPr/>
        <a:lstStyle/>
        <a:p>
          <a:pPr algn="ctr"/>
          <a:endParaRPr lang="ru-RU"/>
        </a:p>
      </dgm:t>
    </dgm:pt>
    <dgm:pt modelId="{FF414E1F-DA0D-4A56-A754-66A3A998D59E}" type="sibTrans" cxnId="{DE603D39-34C3-4361-82CB-35687314E58E}">
      <dgm:prSet/>
      <dgm:spPr/>
      <dgm:t>
        <a:bodyPr/>
        <a:lstStyle/>
        <a:p>
          <a:pPr algn="ctr"/>
          <a:endParaRPr lang="ru-RU"/>
        </a:p>
      </dgm:t>
    </dgm:pt>
    <dgm:pt modelId="{779ABF65-752E-49D2-BAF4-82BAD7CDC4C7}" type="pres">
      <dgm:prSet presAssocID="{4BF9B517-33F5-4904-BDC4-BEC48D4EAD4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A8AD2-F86C-4634-BA73-586CCA6342DC}" type="pres">
      <dgm:prSet presAssocID="{4BF9B517-33F5-4904-BDC4-BEC48D4EAD40}" presName="hierFlow" presStyleCnt="0"/>
      <dgm:spPr/>
    </dgm:pt>
    <dgm:pt modelId="{773F72DD-AE36-438F-BC5F-9DB1C0B8C86A}" type="pres">
      <dgm:prSet presAssocID="{4BF9B517-33F5-4904-BDC4-BEC48D4EAD4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AFB9C6F-86F5-4D05-93CF-ADB6203EE735}" type="pres">
      <dgm:prSet presAssocID="{4005D018-7B50-46D8-BF4B-92EC569FEFCE}" presName="Name14" presStyleCnt="0"/>
      <dgm:spPr/>
    </dgm:pt>
    <dgm:pt modelId="{2109100B-3A40-45E3-8C9B-0D10B9EAE069}" type="pres">
      <dgm:prSet presAssocID="{4005D018-7B50-46D8-BF4B-92EC569FEFCE}" presName="level1Shape" presStyleLbl="node0" presStyleIdx="0" presStyleCnt="1" custScaleX="189850" custLinFactNeighborX="922" custLinFactNeighborY="27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52003B-7878-4BD1-A790-D3F6585C6B61}" type="pres">
      <dgm:prSet presAssocID="{4005D018-7B50-46D8-BF4B-92EC569FEFCE}" presName="hierChild2" presStyleCnt="0"/>
      <dgm:spPr/>
    </dgm:pt>
    <dgm:pt modelId="{8B4EE05F-1FE1-4AC2-A7DE-C8A5ABEB94CB}" type="pres">
      <dgm:prSet presAssocID="{5F02FC35-94B0-4302-B2E0-6B4161F9D0C2}" presName="Name19" presStyleLbl="parChTrans1D2" presStyleIdx="0" presStyleCnt="2"/>
      <dgm:spPr/>
      <dgm:t>
        <a:bodyPr/>
        <a:lstStyle/>
        <a:p>
          <a:endParaRPr lang="ru-RU"/>
        </a:p>
      </dgm:t>
    </dgm:pt>
    <dgm:pt modelId="{8060FD95-5D8F-49C0-8000-B550AFB25CD0}" type="pres">
      <dgm:prSet presAssocID="{4CA53FD8-A393-46C1-95C8-DF0D0B5D6772}" presName="Name21" presStyleCnt="0"/>
      <dgm:spPr/>
    </dgm:pt>
    <dgm:pt modelId="{1D994B3C-97F9-4270-990F-F6969A58D247}" type="pres">
      <dgm:prSet presAssocID="{4CA53FD8-A393-46C1-95C8-DF0D0B5D6772}" presName="level2Shape" presStyleLbl="node2" presStyleIdx="0" presStyleCnt="2" custScaleX="268286"/>
      <dgm:spPr/>
      <dgm:t>
        <a:bodyPr/>
        <a:lstStyle/>
        <a:p>
          <a:endParaRPr lang="ru-RU"/>
        </a:p>
      </dgm:t>
    </dgm:pt>
    <dgm:pt modelId="{0322EC31-9B91-42FC-976E-C6D90F010A9A}" type="pres">
      <dgm:prSet presAssocID="{4CA53FD8-A393-46C1-95C8-DF0D0B5D6772}" presName="hierChild3" presStyleCnt="0"/>
      <dgm:spPr/>
    </dgm:pt>
    <dgm:pt modelId="{2B721A8E-A1C6-4BE5-8969-BA06ADB86E98}" type="pres">
      <dgm:prSet presAssocID="{E58A802F-B5C2-4F0A-B254-889CA567B6B6}" presName="Name19" presStyleLbl="parChTrans1D3" presStyleIdx="0" presStyleCnt="6"/>
      <dgm:spPr/>
      <dgm:t>
        <a:bodyPr/>
        <a:lstStyle/>
        <a:p>
          <a:endParaRPr lang="ru-RU"/>
        </a:p>
      </dgm:t>
    </dgm:pt>
    <dgm:pt modelId="{F8E043BB-01F5-45A8-A4EC-1089F68A4BAD}" type="pres">
      <dgm:prSet presAssocID="{39ED39B2-734C-4390-9BD4-AA9FF650727F}" presName="Name21" presStyleCnt="0"/>
      <dgm:spPr/>
    </dgm:pt>
    <dgm:pt modelId="{B9DFCF99-699B-4E7B-81CA-733B4CC77BA6}" type="pres">
      <dgm:prSet presAssocID="{39ED39B2-734C-4390-9BD4-AA9FF650727F}" presName="level2Shape" presStyleLbl="node3" presStyleIdx="0" presStyleCnt="6"/>
      <dgm:spPr/>
      <dgm:t>
        <a:bodyPr/>
        <a:lstStyle/>
        <a:p>
          <a:endParaRPr lang="ru-RU"/>
        </a:p>
      </dgm:t>
    </dgm:pt>
    <dgm:pt modelId="{313C059C-2D42-4F78-8C3B-EF2D34844BD0}" type="pres">
      <dgm:prSet presAssocID="{39ED39B2-734C-4390-9BD4-AA9FF650727F}" presName="hierChild3" presStyleCnt="0"/>
      <dgm:spPr/>
    </dgm:pt>
    <dgm:pt modelId="{871A7899-0D2F-4ADA-BE01-014625E717B8}" type="pres">
      <dgm:prSet presAssocID="{62406BCB-CC97-42A2-A64F-DEC20CF736AE}" presName="Name19" presStyleLbl="parChTrans1D3" presStyleIdx="1" presStyleCnt="6"/>
      <dgm:spPr/>
      <dgm:t>
        <a:bodyPr/>
        <a:lstStyle/>
        <a:p>
          <a:endParaRPr lang="ru-RU"/>
        </a:p>
      </dgm:t>
    </dgm:pt>
    <dgm:pt modelId="{6EAA6B1D-E1AF-4943-8178-9EFF601CC569}" type="pres">
      <dgm:prSet presAssocID="{8761FFB4-250D-487D-B014-A9EF7AF41CB7}" presName="Name21" presStyleCnt="0"/>
      <dgm:spPr/>
    </dgm:pt>
    <dgm:pt modelId="{52AC5071-76B7-4E4E-819F-6C603F4E26F3}" type="pres">
      <dgm:prSet presAssocID="{8761FFB4-250D-487D-B014-A9EF7AF41CB7}" presName="level2Shape" presStyleLbl="node3" presStyleIdx="1" presStyleCnt="6" custScaleX="116071"/>
      <dgm:spPr/>
      <dgm:t>
        <a:bodyPr/>
        <a:lstStyle/>
        <a:p>
          <a:endParaRPr lang="ru-RU"/>
        </a:p>
      </dgm:t>
    </dgm:pt>
    <dgm:pt modelId="{B535AEB8-F36B-4288-B226-19EC25AB6779}" type="pres">
      <dgm:prSet presAssocID="{8761FFB4-250D-487D-B014-A9EF7AF41CB7}" presName="hierChild3" presStyleCnt="0"/>
      <dgm:spPr/>
    </dgm:pt>
    <dgm:pt modelId="{220C99AD-3DD7-4903-A647-12950D5C5FE2}" type="pres">
      <dgm:prSet presAssocID="{C97B3D31-42F9-4497-AC05-9BD12DBE24B4}" presName="Name19" presStyleLbl="parChTrans1D3" presStyleIdx="2" presStyleCnt="6"/>
      <dgm:spPr/>
      <dgm:t>
        <a:bodyPr/>
        <a:lstStyle/>
        <a:p>
          <a:endParaRPr lang="ru-RU"/>
        </a:p>
      </dgm:t>
    </dgm:pt>
    <dgm:pt modelId="{754B476A-8C31-4AF3-A3D0-F39509F59710}" type="pres">
      <dgm:prSet presAssocID="{0AA6CDBE-C73F-4868-A0EA-31023BD9C26E}" presName="Name21" presStyleCnt="0"/>
      <dgm:spPr/>
    </dgm:pt>
    <dgm:pt modelId="{65A80264-2C51-40F5-AB93-9EEE5CF3830A}" type="pres">
      <dgm:prSet presAssocID="{0AA6CDBE-C73F-4868-A0EA-31023BD9C26E}" presName="level2Shape" presStyleLbl="node3" presStyleIdx="2" presStyleCnt="6"/>
      <dgm:spPr/>
      <dgm:t>
        <a:bodyPr/>
        <a:lstStyle/>
        <a:p>
          <a:endParaRPr lang="ru-RU"/>
        </a:p>
      </dgm:t>
    </dgm:pt>
    <dgm:pt modelId="{77BF8CE9-42B4-43E9-92FF-58A986FA6F70}" type="pres">
      <dgm:prSet presAssocID="{0AA6CDBE-C73F-4868-A0EA-31023BD9C26E}" presName="hierChild3" presStyleCnt="0"/>
      <dgm:spPr/>
    </dgm:pt>
    <dgm:pt modelId="{40A4BBAA-40A1-43E8-BB76-1EE2A2E8D013}" type="pres">
      <dgm:prSet presAssocID="{8F8EA569-7018-4877-86E5-CFE13908F417}" presName="Name19" presStyleLbl="parChTrans1D2" presStyleIdx="1" presStyleCnt="2"/>
      <dgm:spPr/>
      <dgm:t>
        <a:bodyPr/>
        <a:lstStyle/>
        <a:p>
          <a:endParaRPr lang="ru-RU"/>
        </a:p>
      </dgm:t>
    </dgm:pt>
    <dgm:pt modelId="{C28BBAC9-9729-4CEF-97E0-6170A83B700E}" type="pres">
      <dgm:prSet presAssocID="{E2D94DDC-E1DB-4FB1-AEB2-F1AAB6DB4E0A}" presName="Name21" presStyleCnt="0"/>
      <dgm:spPr/>
    </dgm:pt>
    <dgm:pt modelId="{BE15FADA-D49C-4F98-91C4-4AF5E49EAA8F}" type="pres">
      <dgm:prSet presAssocID="{E2D94DDC-E1DB-4FB1-AEB2-F1AAB6DB4E0A}" presName="level2Shape" presStyleLbl="node2" presStyleIdx="1" presStyleCnt="2" custScaleX="267585"/>
      <dgm:spPr/>
      <dgm:t>
        <a:bodyPr/>
        <a:lstStyle/>
        <a:p>
          <a:endParaRPr lang="ru-RU"/>
        </a:p>
      </dgm:t>
    </dgm:pt>
    <dgm:pt modelId="{14A4323A-7017-4DB9-9D3B-03DD3C8572CD}" type="pres">
      <dgm:prSet presAssocID="{E2D94DDC-E1DB-4FB1-AEB2-F1AAB6DB4E0A}" presName="hierChild3" presStyleCnt="0"/>
      <dgm:spPr/>
    </dgm:pt>
    <dgm:pt modelId="{19E89469-8EAC-4041-AE55-CFE34DBB7588}" type="pres">
      <dgm:prSet presAssocID="{BF310095-0D57-4009-915C-90216654AB1F}" presName="Name19" presStyleLbl="parChTrans1D3" presStyleIdx="3" presStyleCnt="6"/>
      <dgm:spPr/>
      <dgm:t>
        <a:bodyPr/>
        <a:lstStyle/>
        <a:p>
          <a:endParaRPr lang="ru-RU"/>
        </a:p>
      </dgm:t>
    </dgm:pt>
    <dgm:pt modelId="{29B25B16-8A9E-405A-9C2E-29BBDCE01BF2}" type="pres">
      <dgm:prSet presAssocID="{1885B9B7-C500-44DD-BB42-AD9A68FBC790}" presName="Name21" presStyleCnt="0"/>
      <dgm:spPr/>
    </dgm:pt>
    <dgm:pt modelId="{81E58B8C-589F-40E9-AB87-E417487C846F}" type="pres">
      <dgm:prSet presAssocID="{1885B9B7-C500-44DD-BB42-AD9A68FBC790}" presName="level2Shape" presStyleLbl="node3" presStyleIdx="3" presStyleCnt="6"/>
      <dgm:spPr/>
      <dgm:t>
        <a:bodyPr/>
        <a:lstStyle/>
        <a:p>
          <a:endParaRPr lang="ru-RU"/>
        </a:p>
      </dgm:t>
    </dgm:pt>
    <dgm:pt modelId="{50354CE4-E804-4BC1-8C54-2384AFE76D23}" type="pres">
      <dgm:prSet presAssocID="{1885B9B7-C500-44DD-BB42-AD9A68FBC790}" presName="hierChild3" presStyleCnt="0"/>
      <dgm:spPr/>
    </dgm:pt>
    <dgm:pt modelId="{6278EA7B-51D5-4108-8827-83E8B91A6149}" type="pres">
      <dgm:prSet presAssocID="{16A7D2EC-C6FA-4638-8881-030A20B2758F}" presName="Name19" presStyleLbl="parChTrans1D3" presStyleIdx="4" presStyleCnt="6"/>
      <dgm:spPr/>
      <dgm:t>
        <a:bodyPr/>
        <a:lstStyle/>
        <a:p>
          <a:endParaRPr lang="ru-RU"/>
        </a:p>
      </dgm:t>
    </dgm:pt>
    <dgm:pt modelId="{BD9FF417-AAAD-4CD1-A0DD-C7B89CAA6546}" type="pres">
      <dgm:prSet presAssocID="{623A2C4B-3E2E-4525-BFE3-C8BB6499F70F}" presName="Name21" presStyleCnt="0"/>
      <dgm:spPr/>
    </dgm:pt>
    <dgm:pt modelId="{824C89BC-EA6A-46BB-AA32-BEE8FCEA4F9B}" type="pres">
      <dgm:prSet presAssocID="{623A2C4B-3E2E-4525-BFE3-C8BB6499F70F}" presName="level2Shape" presStyleLbl="node3" presStyleIdx="4" presStyleCnt="6" custScaleX="166664"/>
      <dgm:spPr/>
      <dgm:t>
        <a:bodyPr/>
        <a:lstStyle/>
        <a:p>
          <a:endParaRPr lang="ru-RU"/>
        </a:p>
      </dgm:t>
    </dgm:pt>
    <dgm:pt modelId="{131D88B2-F3C2-4892-947E-E1DC7FF5BFD3}" type="pres">
      <dgm:prSet presAssocID="{623A2C4B-3E2E-4525-BFE3-C8BB6499F70F}" presName="hierChild3" presStyleCnt="0"/>
      <dgm:spPr/>
    </dgm:pt>
    <dgm:pt modelId="{E706E8CB-12D6-4D4B-AAE9-83833F3F4A97}" type="pres">
      <dgm:prSet presAssocID="{D4EE78AC-49E7-4130-A265-C384E14B28A3}" presName="Name19" presStyleLbl="parChTrans1D3" presStyleIdx="5" presStyleCnt="6"/>
      <dgm:spPr/>
      <dgm:t>
        <a:bodyPr/>
        <a:lstStyle/>
        <a:p>
          <a:endParaRPr lang="ru-RU"/>
        </a:p>
      </dgm:t>
    </dgm:pt>
    <dgm:pt modelId="{E97D1803-BD0E-4290-A4FA-1AACDF5CBAED}" type="pres">
      <dgm:prSet presAssocID="{5DEAF762-F971-407F-AF9A-C8191330D945}" presName="Name21" presStyleCnt="0"/>
      <dgm:spPr/>
    </dgm:pt>
    <dgm:pt modelId="{21ECCEB2-B88E-4A42-A6AE-61FB05D383E2}" type="pres">
      <dgm:prSet presAssocID="{5DEAF762-F971-407F-AF9A-C8191330D945}" presName="level2Shape" presStyleLbl="node3" presStyleIdx="5" presStyleCnt="6"/>
      <dgm:spPr/>
      <dgm:t>
        <a:bodyPr/>
        <a:lstStyle/>
        <a:p>
          <a:endParaRPr lang="ru-RU"/>
        </a:p>
      </dgm:t>
    </dgm:pt>
    <dgm:pt modelId="{650291B7-173C-47BC-A6A0-02F095908F63}" type="pres">
      <dgm:prSet presAssocID="{5DEAF762-F971-407F-AF9A-C8191330D945}" presName="hierChild3" presStyleCnt="0"/>
      <dgm:spPr/>
    </dgm:pt>
    <dgm:pt modelId="{38256E73-DAE9-45AC-87C8-2E462469F869}" type="pres">
      <dgm:prSet presAssocID="{4BF9B517-33F5-4904-BDC4-BEC48D4EAD40}" presName="bgShapesFlow" presStyleCnt="0"/>
      <dgm:spPr/>
    </dgm:pt>
  </dgm:ptLst>
  <dgm:cxnLst>
    <dgm:cxn modelId="{23D6E6DA-509E-4C11-8CB6-FE7EEE10A331}" srcId="{4005D018-7B50-46D8-BF4B-92EC569FEFCE}" destId="{4CA53FD8-A393-46C1-95C8-DF0D0B5D6772}" srcOrd="0" destOrd="0" parTransId="{5F02FC35-94B0-4302-B2E0-6B4161F9D0C2}" sibTransId="{A94AE9E6-705D-404E-8EC5-616F73948799}"/>
    <dgm:cxn modelId="{4A0F084F-2312-47A7-A649-E55EE12C4D47}" type="presOf" srcId="{0AA6CDBE-C73F-4868-A0EA-31023BD9C26E}" destId="{65A80264-2C51-40F5-AB93-9EEE5CF3830A}" srcOrd="0" destOrd="0" presId="urn:microsoft.com/office/officeart/2005/8/layout/hierarchy6"/>
    <dgm:cxn modelId="{CD360AA1-8F63-4C33-9C15-99A8B14EF790}" type="presOf" srcId="{5F02FC35-94B0-4302-B2E0-6B4161F9D0C2}" destId="{8B4EE05F-1FE1-4AC2-A7DE-C8A5ABEB94CB}" srcOrd="0" destOrd="0" presId="urn:microsoft.com/office/officeart/2005/8/layout/hierarchy6"/>
    <dgm:cxn modelId="{5296FBC3-D9D4-4E40-84CB-C54EF63BD221}" type="presOf" srcId="{16A7D2EC-C6FA-4638-8881-030A20B2758F}" destId="{6278EA7B-51D5-4108-8827-83E8B91A6149}" srcOrd="0" destOrd="0" presId="urn:microsoft.com/office/officeart/2005/8/layout/hierarchy6"/>
    <dgm:cxn modelId="{296A6B19-618A-4C60-94C8-2261630B9E43}" srcId="{4CA53FD8-A393-46C1-95C8-DF0D0B5D6772}" destId="{0AA6CDBE-C73F-4868-A0EA-31023BD9C26E}" srcOrd="2" destOrd="0" parTransId="{C97B3D31-42F9-4497-AC05-9BD12DBE24B4}" sibTransId="{A18EA969-04D3-4A90-B023-CCDFD2EC0203}"/>
    <dgm:cxn modelId="{DE603D39-34C3-4361-82CB-35687314E58E}" srcId="{E2D94DDC-E1DB-4FB1-AEB2-F1AAB6DB4E0A}" destId="{5DEAF762-F971-407F-AF9A-C8191330D945}" srcOrd="2" destOrd="0" parTransId="{D4EE78AC-49E7-4130-A265-C384E14B28A3}" sibTransId="{FF414E1F-DA0D-4A56-A754-66A3A998D59E}"/>
    <dgm:cxn modelId="{55101C53-078E-42A6-B13D-29F632290A37}" type="presOf" srcId="{D4EE78AC-49E7-4130-A265-C384E14B28A3}" destId="{E706E8CB-12D6-4D4B-AAE9-83833F3F4A97}" srcOrd="0" destOrd="0" presId="urn:microsoft.com/office/officeart/2005/8/layout/hierarchy6"/>
    <dgm:cxn modelId="{F3F9BC19-0CB5-4553-B91A-4F84F0061E9E}" type="presOf" srcId="{8F8EA569-7018-4877-86E5-CFE13908F417}" destId="{40A4BBAA-40A1-43E8-BB76-1EE2A2E8D013}" srcOrd="0" destOrd="0" presId="urn:microsoft.com/office/officeart/2005/8/layout/hierarchy6"/>
    <dgm:cxn modelId="{E6513391-8519-427B-A020-48906E88AA70}" srcId="{4005D018-7B50-46D8-BF4B-92EC569FEFCE}" destId="{E2D94DDC-E1DB-4FB1-AEB2-F1AAB6DB4E0A}" srcOrd="1" destOrd="0" parTransId="{8F8EA569-7018-4877-86E5-CFE13908F417}" sibTransId="{080F395E-B162-4190-A58A-2AEB1BB0558E}"/>
    <dgm:cxn modelId="{1DCD9269-2A20-4E6A-98F1-7D94371FAAA8}" srcId="{4BF9B517-33F5-4904-BDC4-BEC48D4EAD40}" destId="{4005D018-7B50-46D8-BF4B-92EC569FEFCE}" srcOrd="0" destOrd="0" parTransId="{BDEE9A29-567B-43DD-9616-9F334B357CB3}" sibTransId="{B5E79AFB-58E2-4709-886C-3A6326D54138}"/>
    <dgm:cxn modelId="{D6F2E719-A703-4203-A332-10F0C1110C63}" type="presOf" srcId="{623A2C4B-3E2E-4525-BFE3-C8BB6499F70F}" destId="{824C89BC-EA6A-46BB-AA32-BEE8FCEA4F9B}" srcOrd="0" destOrd="0" presId="urn:microsoft.com/office/officeart/2005/8/layout/hierarchy6"/>
    <dgm:cxn modelId="{3008DEA7-0D48-466B-85F9-B78AF814EB03}" type="presOf" srcId="{4BF9B517-33F5-4904-BDC4-BEC48D4EAD40}" destId="{779ABF65-752E-49D2-BAF4-82BAD7CDC4C7}" srcOrd="0" destOrd="0" presId="urn:microsoft.com/office/officeart/2005/8/layout/hierarchy6"/>
    <dgm:cxn modelId="{B8032C5E-6DBC-47A4-A677-17EBB327A22A}" type="presOf" srcId="{BF310095-0D57-4009-915C-90216654AB1F}" destId="{19E89469-8EAC-4041-AE55-CFE34DBB7588}" srcOrd="0" destOrd="0" presId="urn:microsoft.com/office/officeart/2005/8/layout/hierarchy6"/>
    <dgm:cxn modelId="{E655A04A-A971-4306-A671-69123D626793}" type="presOf" srcId="{4005D018-7B50-46D8-BF4B-92EC569FEFCE}" destId="{2109100B-3A40-45E3-8C9B-0D10B9EAE069}" srcOrd="0" destOrd="0" presId="urn:microsoft.com/office/officeart/2005/8/layout/hierarchy6"/>
    <dgm:cxn modelId="{D81B5FEB-A5D3-46CC-B984-6473D59F6BF2}" srcId="{E2D94DDC-E1DB-4FB1-AEB2-F1AAB6DB4E0A}" destId="{623A2C4B-3E2E-4525-BFE3-C8BB6499F70F}" srcOrd="1" destOrd="0" parTransId="{16A7D2EC-C6FA-4638-8881-030A20B2758F}" sibTransId="{AC8D7184-3DC5-427D-A74D-A47094C6B82E}"/>
    <dgm:cxn modelId="{B7371FCF-B98F-4C1B-933E-6A704A0FBF9B}" srcId="{4CA53FD8-A393-46C1-95C8-DF0D0B5D6772}" destId="{39ED39B2-734C-4390-9BD4-AA9FF650727F}" srcOrd="0" destOrd="0" parTransId="{E58A802F-B5C2-4F0A-B254-889CA567B6B6}" sibTransId="{9C54DD46-A422-44DD-B540-E67067E87F40}"/>
    <dgm:cxn modelId="{541D1543-158E-43CD-9A76-E4964E032C3E}" type="presOf" srcId="{62406BCB-CC97-42A2-A64F-DEC20CF736AE}" destId="{871A7899-0D2F-4ADA-BE01-014625E717B8}" srcOrd="0" destOrd="0" presId="urn:microsoft.com/office/officeart/2005/8/layout/hierarchy6"/>
    <dgm:cxn modelId="{8A57C8D8-B4D9-4EDE-B1BE-3CEC5E27F2B8}" type="presOf" srcId="{8761FFB4-250D-487D-B014-A9EF7AF41CB7}" destId="{52AC5071-76B7-4E4E-819F-6C603F4E26F3}" srcOrd="0" destOrd="0" presId="urn:microsoft.com/office/officeart/2005/8/layout/hierarchy6"/>
    <dgm:cxn modelId="{A9439C59-1E9D-4498-903B-1AB55D39E99E}" srcId="{E2D94DDC-E1DB-4FB1-AEB2-F1AAB6DB4E0A}" destId="{1885B9B7-C500-44DD-BB42-AD9A68FBC790}" srcOrd="0" destOrd="0" parTransId="{BF310095-0D57-4009-915C-90216654AB1F}" sibTransId="{D3ED17EC-5418-4142-950B-C3276D8D69C7}"/>
    <dgm:cxn modelId="{A1ED915C-8F92-4A1C-A6AB-145D164F8015}" type="presOf" srcId="{C97B3D31-42F9-4497-AC05-9BD12DBE24B4}" destId="{220C99AD-3DD7-4903-A647-12950D5C5FE2}" srcOrd="0" destOrd="0" presId="urn:microsoft.com/office/officeart/2005/8/layout/hierarchy6"/>
    <dgm:cxn modelId="{92A0CDF7-8DA7-4D8F-9097-39E84FE84AB8}" type="presOf" srcId="{39ED39B2-734C-4390-9BD4-AA9FF650727F}" destId="{B9DFCF99-699B-4E7B-81CA-733B4CC77BA6}" srcOrd="0" destOrd="0" presId="urn:microsoft.com/office/officeart/2005/8/layout/hierarchy6"/>
    <dgm:cxn modelId="{C0B81254-A7DB-44F3-BB10-2B6478F34DF5}" type="presOf" srcId="{1885B9B7-C500-44DD-BB42-AD9A68FBC790}" destId="{81E58B8C-589F-40E9-AB87-E417487C846F}" srcOrd="0" destOrd="0" presId="urn:microsoft.com/office/officeart/2005/8/layout/hierarchy6"/>
    <dgm:cxn modelId="{E29E0568-DFF4-4DB1-A77C-8FF056AE2595}" type="presOf" srcId="{5DEAF762-F971-407F-AF9A-C8191330D945}" destId="{21ECCEB2-B88E-4A42-A6AE-61FB05D383E2}" srcOrd="0" destOrd="0" presId="urn:microsoft.com/office/officeart/2005/8/layout/hierarchy6"/>
    <dgm:cxn modelId="{38BED783-CB3D-4672-90B4-5DB407D3F189}" type="presOf" srcId="{4CA53FD8-A393-46C1-95C8-DF0D0B5D6772}" destId="{1D994B3C-97F9-4270-990F-F6969A58D247}" srcOrd="0" destOrd="0" presId="urn:microsoft.com/office/officeart/2005/8/layout/hierarchy6"/>
    <dgm:cxn modelId="{146A2076-8979-4628-8B94-B1C475729D63}" type="presOf" srcId="{E58A802F-B5C2-4F0A-B254-889CA567B6B6}" destId="{2B721A8E-A1C6-4BE5-8969-BA06ADB86E98}" srcOrd="0" destOrd="0" presId="urn:microsoft.com/office/officeart/2005/8/layout/hierarchy6"/>
    <dgm:cxn modelId="{532FE990-E9F4-46B7-A30B-F13E7C07D0C1}" srcId="{4CA53FD8-A393-46C1-95C8-DF0D0B5D6772}" destId="{8761FFB4-250D-487D-B014-A9EF7AF41CB7}" srcOrd="1" destOrd="0" parTransId="{62406BCB-CC97-42A2-A64F-DEC20CF736AE}" sibTransId="{488CA4C6-5138-4903-9648-07E138AC3446}"/>
    <dgm:cxn modelId="{CAB50015-2E26-4771-BDBC-E655E5EBC8DC}" type="presOf" srcId="{E2D94DDC-E1DB-4FB1-AEB2-F1AAB6DB4E0A}" destId="{BE15FADA-D49C-4F98-91C4-4AF5E49EAA8F}" srcOrd="0" destOrd="0" presId="urn:microsoft.com/office/officeart/2005/8/layout/hierarchy6"/>
    <dgm:cxn modelId="{C70C7B7E-E019-4BB0-BA94-EAF815B02759}" type="presParOf" srcId="{779ABF65-752E-49D2-BAF4-82BAD7CDC4C7}" destId="{84CA8AD2-F86C-4634-BA73-586CCA6342DC}" srcOrd="0" destOrd="0" presId="urn:microsoft.com/office/officeart/2005/8/layout/hierarchy6"/>
    <dgm:cxn modelId="{F038C36C-E6B0-4072-9E3C-66A14459CB77}" type="presParOf" srcId="{84CA8AD2-F86C-4634-BA73-586CCA6342DC}" destId="{773F72DD-AE36-438F-BC5F-9DB1C0B8C86A}" srcOrd="0" destOrd="0" presId="urn:microsoft.com/office/officeart/2005/8/layout/hierarchy6"/>
    <dgm:cxn modelId="{B52A0B68-1033-40AE-9867-6CC904AB6DBC}" type="presParOf" srcId="{773F72DD-AE36-438F-BC5F-9DB1C0B8C86A}" destId="{6AFB9C6F-86F5-4D05-93CF-ADB6203EE735}" srcOrd="0" destOrd="0" presId="urn:microsoft.com/office/officeart/2005/8/layout/hierarchy6"/>
    <dgm:cxn modelId="{29FB6AF3-6EEB-4BE3-A2BE-55C4A775F169}" type="presParOf" srcId="{6AFB9C6F-86F5-4D05-93CF-ADB6203EE735}" destId="{2109100B-3A40-45E3-8C9B-0D10B9EAE069}" srcOrd="0" destOrd="0" presId="urn:microsoft.com/office/officeart/2005/8/layout/hierarchy6"/>
    <dgm:cxn modelId="{6FBBE8DD-8D56-48A7-951E-971D54817BC0}" type="presParOf" srcId="{6AFB9C6F-86F5-4D05-93CF-ADB6203EE735}" destId="{A952003B-7878-4BD1-A790-D3F6585C6B61}" srcOrd="1" destOrd="0" presId="urn:microsoft.com/office/officeart/2005/8/layout/hierarchy6"/>
    <dgm:cxn modelId="{3BEB9607-A8AE-432C-BC35-358A1A41BC21}" type="presParOf" srcId="{A952003B-7878-4BD1-A790-D3F6585C6B61}" destId="{8B4EE05F-1FE1-4AC2-A7DE-C8A5ABEB94CB}" srcOrd="0" destOrd="0" presId="urn:microsoft.com/office/officeart/2005/8/layout/hierarchy6"/>
    <dgm:cxn modelId="{838D58DC-3767-4967-93B1-7AE35A7E0CF2}" type="presParOf" srcId="{A952003B-7878-4BD1-A790-D3F6585C6B61}" destId="{8060FD95-5D8F-49C0-8000-B550AFB25CD0}" srcOrd="1" destOrd="0" presId="urn:microsoft.com/office/officeart/2005/8/layout/hierarchy6"/>
    <dgm:cxn modelId="{BBD92C90-CCA6-47D9-BD35-52D8ADC18934}" type="presParOf" srcId="{8060FD95-5D8F-49C0-8000-B550AFB25CD0}" destId="{1D994B3C-97F9-4270-990F-F6969A58D247}" srcOrd="0" destOrd="0" presId="urn:microsoft.com/office/officeart/2005/8/layout/hierarchy6"/>
    <dgm:cxn modelId="{B2DF48BD-47CF-471F-8393-0DBBBAA5D177}" type="presParOf" srcId="{8060FD95-5D8F-49C0-8000-B550AFB25CD0}" destId="{0322EC31-9B91-42FC-976E-C6D90F010A9A}" srcOrd="1" destOrd="0" presId="urn:microsoft.com/office/officeart/2005/8/layout/hierarchy6"/>
    <dgm:cxn modelId="{348F1D28-BB3D-4D34-B98D-B351564EA3D8}" type="presParOf" srcId="{0322EC31-9B91-42FC-976E-C6D90F010A9A}" destId="{2B721A8E-A1C6-4BE5-8969-BA06ADB86E98}" srcOrd="0" destOrd="0" presId="urn:microsoft.com/office/officeart/2005/8/layout/hierarchy6"/>
    <dgm:cxn modelId="{854574C9-1F4E-4AF7-83D5-97944A5C1CFF}" type="presParOf" srcId="{0322EC31-9B91-42FC-976E-C6D90F010A9A}" destId="{F8E043BB-01F5-45A8-A4EC-1089F68A4BAD}" srcOrd="1" destOrd="0" presId="urn:microsoft.com/office/officeart/2005/8/layout/hierarchy6"/>
    <dgm:cxn modelId="{7F0F02E9-660D-4900-94B3-3F3FD19B605D}" type="presParOf" srcId="{F8E043BB-01F5-45A8-A4EC-1089F68A4BAD}" destId="{B9DFCF99-699B-4E7B-81CA-733B4CC77BA6}" srcOrd="0" destOrd="0" presId="urn:microsoft.com/office/officeart/2005/8/layout/hierarchy6"/>
    <dgm:cxn modelId="{F718E21B-B93F-45FC-ABE6-05E0C3C89CA9}" type="presParOf" srcId="{F8E043BB-01F5-45A8-A4EC-1089F68A4BAD}" destId="{313C059C-2D42-4F78-8C3B-EF2D34844BD0}" srcOrd="1" destOrd="0" presId="urn:microsoft.com/office/officeart/2005/8/layout/hierarchy6"/>
    <dgm:cxn modelId="{56A7315B-6870-4405-80B1-7C7933F306B1}" type="presParOf" srcId="{0322EC31-9B91-42FC-976E-C6D90F010A9A}" destId="{871A7899-0D2F-4ADA-BE01-014625E717B8}" srcOrd="2" destOrd="0" presId="urn:microsoft.com/office/officeart/2005/8/layout/hierarchy6"/>
    <dgm:cxn modelId="{93AAEC1A-3476-4683-AC69-FFF2081F540B}" type="presParOf" srcId="{0322EC31-9B91-42FC-976E-C6D90F010A9A}" destId="{6EAA6B1D-E1AF-4943-8178-9EFF601CC569}" srcOrd="3" destOrd="0" presId="urn:microsoft.com/office/officeart/2005/8/layout/hierarchy6"/>
    <dgm:cxn modelId="{9A939476-A181-4BE7-B0C1-36829447C200}" type="presParOf" srcId="{6EAA6B1D-E1AF-4943-8178-9EFF601CC569}" destId="{52AC5071-76B7-4E4E-819F-6C603F4E26F3}" srcOrd="0" destOrd="0" presId="urn:microsoft.com/office/officeart/2005/8/layout/hierarchy6"/>
    <dgm:cxn modelId="{00116BAC-DE06-400C-81A0-BE854DF1211C}" type="presParOf" srcId="{6EAA6B1D-E1AF-4943-8178-9EFF601CC569}" destId="{B535AEB8-F36B-4288-B226-19EC25AB6779}" srcOrd="1" destOrd="0" presId="urn:microsoft.com/office/officeart/2005/8/layout/hierarchy6"/>
    <dgm:cxn modelId="{CEAACD68-E24B-4C80-94FF-09D167482C62}" type="presParOf" srcId="{0322EC31-9B91-42FC-976E-C6D90F010A9A}" destId="{220C99AD-3DD7-4903-A647-12950D5C5FE2}" srcOrd="4" destOrd="0" presId="urn:microsoft.com/office/officeart/2005/8/layout/hierarchy6"/>
    <dgm:cxn modelId="{02FF3FBF-1219-42EB-96F7-4F63410AA417}" type="presParOf" srcId="{0322EC31-9B91-42FC-976E-C6D90F010A9A}" destId="{754B476A-8C31-4AF3-A3D0-F39509F59710}" srcOrd="5" destOrd="0" presId="urn:microsoft.com/office/officeart/2005/8/layout/hierarchy6"/>
    <dgm:cxn modelId="{B2210C39-9F88-4B5E-8BE0-BF50A6F68243}" type="presParOf" srcId="{754B476A-8C31-4AF3-A3D0-F39509F59710}" destId="{65A80264-2C51-40F5-AB93-9EEE5CF3830A}" srcOrd="0" destOrd="0" presId="urn:microsoft.com/office/officeart/2005/8/layout/hierarchy6"/>
    <dgm:cxn modelId="{68288BCB-5807-4C0E-9FA8-B606A6AB0D95}" type="presParOf" srcId="{754B476A-8C31-4AF3-A3D0-F39509F59710}" destId="{77BF8CE9-42B4-43E9-92FF-58A986FA6F70}" srcOrd="1" destOrd="0" presId="urn:microsoft.com/office/officeart/2005/8/layout/hierarchy6"/>
    <dgm:cxn modelId="{1EDA5DBF-D4E6-4AFA-8F67-B878EC03C888}" type="presParOf" srcId="{A952003B-7878-4BD1-A790-D3F6585C6B61}" destId="{40A4BBAA-40A1-43E8-BB76-1EE2A2E8D013}" srcOrd="2" destOrd="0" presId="urn:microsoft.com/office/officeart/2005/8/layout/hierarchy6"/>
    <dgm:cxn modelId="{08F4DBA0-0DBE-4130-9FD8-0065E685D5D7}" type="presParOf" srcId="{A952003B-7878-4BD1-A790-D3F6585C6B61}" destId="{C28BBAC9-9729-4CEF-97E0-6170A83B700E}" srcOrd="3" destOrd="0" presId="urn:microsoft.com/office/officeart/2005/8/layout/hierarchy6"/>
    <dgm:cxn modelId="{BB2F78FD-7D62-43C6-A0FD-906BBE16A7D7}" type="presParOf" srcId="{C28BBAC9-9729-4CEF-97E0-6170A83B700E}" destId="{BE15FADA-D49C-4F98-91C4-4AF5E49EAA8F}" srcOrd="0" destOrd="0" presId="urn:microsoft.com/office/officeart/2005/8/layout/hierarchy6"/>
    <dgm:cxn modelId="{AE206435-30DC-4BF1-80C0-BD4337619D73}" type="presParOf" srcId="{C28BBAC9-9729-4CEF-97E0-6170A83B700E}" destId="{14A4323A-7017-4DB9-9D3B-03DD3C8572CD}" srcOrd="1" destOrd="0" presId="urn:microsoft.com/office/officeart/2005/8/layout/hierarchy6"/>
    <dgm:cxn modelId="{FACD7CE4-1518-47DB-8EEB-6F5D006826C5}" type="presParOf" srcId="{14A4323A-7017-4DB9-9D3B-03DD3C8572CD}" destId="{19E89469-8EAC-4041-AE55-CFE34DBB7588}" srcOrd="0" destOrd="0" presId="urn:microsoft.com/office/officeart/2005/8/layout/hierarchy6"/>
    <dgm:cxn modelId="{0703206C-2D03-4AED-A96B-18A5C47597BF}" type="presParOf" srcId="{14A4323A-7017-4DB9-9D3B-03DD3C8572CD}" destId="{29B25B16-8A9E-405A-9C2E-29BBDCE01BF2}" srcOrd="1" destOrd="0" presId="urn:microsoft.com/office/officeart/2005/8/layout/hierarchy6"/>
    <dgm:cxn modelId="{0944B283-A72D-4879-AD35-6C9B300CF9F2}" type="presParOf" srcId="{29B25B16-8A9E-405A-9C2E-29BBDCE01BF2}" destId="{81E58B8C-589F-40E9-AB87-E417487C846F}" srcOrd="0" destOrd="0" presId="urn:microsoft.com/office/officeart/2005/8/layout/hierarchy6"/>
    <dgm:cxn modelId="{31A0D5F2-5BD2-4629-8B3C-7B220D7FD442}" type="presParOf" srcId="{29B25B16-8A9E-405A-9C2E-29BBDCE01BF2}" destId="{50354CE4-E804-4BC1-8C54-2384AFE76D23}" srcOrd="1" destOrd="0" presId="urn:microsoft.com/office/officeart/2005/8/layout/hierarchy6"/>
    <dgm:cxn modelId="{E3D8D8E9-1233-4536-8593-7D04325F231D}" type="presParOf" srcId="{14A4323A-7017-4DB9-9D3B-03DD3C8572CD}" destId="{6278EA7B-51D5-4108-8827-83E8B91A6149}" srcOrd="2" destOrd="0" presId="urn:microsoft.com/office/officeart/2005/8/layout/hierarchy6"/>
    <dgm:cxn modelId="{D7DC9A37-7724-4C5C-B745-976CBFCCB6E8}" type="presParOf" srcId="{14A4323A-7017-4DB9-9D3B-03DD3C8572CD}" destId="{BD9FF417-AAAD-4CD1-A0DD-C7B89CAA6546}" srcOrd="3" destOrd="0" presId="urn:microsoft.com/office/officeart/2005/8/layout/hierarchy6"/>
    <dgm:cxn modelId="{5C7696D5-B352-44F1-B494-D423A1D4DFAA}" type="presParOf" srcId="{BD9FF417-AAAD-4CD1-A0DD-C7B89CAA6546}" destId="{824C89BC-EA6A-46BB-AA32-BEE8FCEA4F9B}" srcOrd="0" destOrd="0" presId="urn:microsoft.com/office/officeart/2005/8/layout/hierarchy6"/>
    <dgm:cxn modelId="{C2AA0193-3897-4A06-BE62-FB175546C7E3}" type="presParOf" srcId="{BD9FF417-AAAD-4CD1-A0DD-C7B89CAA6546}" destId="{131D88B2-F3C2-4892-947E-E1DC7FF5BFD3}" srcOrd="1" destOrd="0" presId="urn:microsoft.com/office/officeart/2005/8/layout/hierarchy6"/>
    <dgm:cxn modelId="{60FB7C80-FDA0-4D59-A997-361D878CDBC0}" type="presParOf" srcId="{14A4323A-7017-4DB9-9D3B-03DD3C8572CD}" destId="{E706E8CB-12D6-4D4B-AAE9-83833F3F4A97}" srcOrd="4" destOrd="0" presId="urn:microsoft.com/office/officeart/2005/8/layout/hierarchy6"/>
    <dgm:cxn modelId="{7F693AED-E373-49EA-BA69-BDCFF2A2D6C2}" type="presParOf" srcId="{14A4323A-7017-4DB9-9D3B-03DD3C8572CD}" destId="{E97D1803-BD0E-4290-A4FA-1AACDF5CBAED}" srcOrd="5" destOrd="0" presId="urn:microsoft.com/office/officeart/2005/8/layout/hierarchy6"/>
    <dgm:cxn modelId="{C4E6288E-7D67-470C-91FF-A456CFBDFE70}" type="presParOf" srcId="{E97D1803-BD0E-4290-A4FA-1AACDF5CBAED}" destId="{21ECCEB2-B88E-4A42-A6AE-61FB05D383E2}" srcOrd="0" destOrd="0" presId="urn:microsoft.com/office/officeart/2005/8/layout/hierarchy6"/>
    <dgm:cxn modelId="{EBE942CE-1446-41AF-A193-301D8368D3D6}" type="presParOf" srcId="{E97D1803-BD0E-4290-A4FA-1AACDF5CBAED}" destId="{650291B7-173C-47BC-A6A0-02F095908F63}" srcOrd="1" destOrd="0" presId="urn:microsoft.com/office/officeart/2005/8/layout/hierarchy6"/>
    <dgm:cxn modelId="{453538AE-E658-4303-91E7-15C006DC66ED}" type="presParOf" srcId="{779ABF65-752E-49D2-BAF4-82BAD7CDC4C7}" destId="{38256E73-DAE9-45AC-87C8-2E462469F86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5D109-F85B-4B2B-9057-FA39D6C8F1AF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5BA8F-2421-4D87-A80B-426349694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24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25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93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1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57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04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69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33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47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49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6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99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E6FDC62-5471-41B5-AA52-EE6C581B5EEC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67798E1-0959-4128-A95A-6D091A12E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10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841" y="882376"/>
            <a:ext cx="11368585" cy="267969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b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«Презентация к уроку по учебному предмету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«обществознание» 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8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-ом 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классе на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тему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религий»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Жданова Оксана Владимировна, 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и обществознания 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«СОШ №4» г. Стрежевой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Объедините следующие понятия в классификационную схему. Озаглавьте её.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Иудаизм</a:t>
            </a:r>
          </a:p>
          <a:p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Буддизм</a:t>
            </a:r>
          </a:p>
          <a:p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Ислам</a:t>
            </a:r>
          </a:p>
          <a:p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Индуизм</a:t>
            </a:r>
          </a:p>
          <a:p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Христианство</a:t>
            </a:r>
          </a:p>
          <a:p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Конфуцианство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8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80699050"/>
              </p:ext>
            </p:extLst>
          </p:nvPr>
        </p:nvGraphicFramePr>
        <p:xfrm>
          <a:off x="245660" y="-259308"/>
          <a:ext cx="11668836" cy="6414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98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59" y="395786"/>
            <a:ext cx="11696131" cy="11464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Россия – многоконфессиональная страна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297" y="1259461"/>
            <a:ext cx="9294877" cy="5127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009" y="4143827"/>
            <a:ext cx="1127858" cy="1079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930" y="2788674"/>
            <a:ext cx="1092012" cy="1086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986" y="4200964"/>
            <a:ext cx="1070747" cy="10237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333" y="3328154"/>
            <a:ext cx="1041448" cy="10788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968" y="2997606"/>
            <a:ext cx="1121041" cy="1040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2722" y="2870409"/>
            <a:ext cx="1082611" cy="95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647" y="336645"/>
            <a:ext cx="9875520" cy="1356360"/>
          </a:xfrm>
        </p:spPr>
        <p:txBody>
          <a:bodyPr/>
          <a:lstStyle/>
          <a:p>
            <a:pPr algn="ctr"/>
            <a:r>
              <a:rPr lang="ru-RU" dirty="0" smtClean="0"/>
              <a:t>Проанализируйте данные таблицы</a:t>
            </a:r>
            <a:endParaRPr lang="ru-RU" dirty="0"/>
          </a:p>
        </p:txBody>
      </p:sp>
      <p:graphicFrame>
        <p:nvGraphicFramePr>
          <p:cNvPr id="21" name="Объект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113202"/>
              </p:ext>
            </p:extLst>
          </p:nvPr>
        </p:nvGraphicFramePr>
        <p:xfrm>
          <a:off x="832514" y="1596789"/>
          <a:ext cx="10017456" cy="470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18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869" t="1014" r="16881"/>
          <a:stretch/>
        </p:blipFill>
        <p:spPr>
          <a:xfrm>
            <a:off x="9403330" y="4453320"/>
            <a:ext cx="2183620" cy="199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987188"/>
          </a:xfrm>
        </p:spPr>
        <p:txBody>
          <a:bodyPr/>
          <a:lstStyle/>
          <a:p>
            <a:pPr algn="ctr"/>
            <a:r>
              <a:rPr lang="ru-RU" dirty="0" smtClean="0"/>
              <a:t>Конституция РФ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596788"/>
            <a:ext cx="9872871" cy="4499212"/>
          </a:xfrm>
        </p:spPr>
        <p:txBody>
          <a:bodyPr>
            <a:normAutofit/>
          </a:bodyPr>
          <a:lstStyle/>
          <a:p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религия не устанавливается в качестве государственной.</a:t>
            </a:r>
          </a:p>
          <a:p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Любые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ограничения прав по религиозному признаку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запрещены.</a:t>
            </a:r>
          </a:p>
          <a:p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Провозглашает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свободу совести и вероисповедания. Любой человек имеет право исповедовать любую религию или не исповедовать никакой</a:t>
            </a:r>
            <a:r>
              <a:rPr lang="ru-RU" sz="2800" i="1" dirty="0" smtClean="0">
                <a:solidFill>
                  <a:schemeClr val="tx1"/>
                </a:solidFill>
              </a:rPr>
              <a:t>.</a:t>
            </a:r>
            <a:endParaRPr lang="ru-RU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012" y="354842"/>
            <a:ext cx="11655188" cy="14028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Федеральной закон РФ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О свободе совести и религиозных объединениях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785" y="1757670"/>
            <a:ext cx="9567082" cy="4338330"/>
          </a:xfrm>
        </p:spPr>
        <p:txBody>
          <a:bodyPr>
            <a:normAutofit/>
          </a:bodyPr>
          <a:lstStyle/>
          <a:p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раво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гражданина на свободу совести и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вероисповедания.</a:t>
            </a:r>
            <a:endParaRPr lang="ru-RU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авенство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законом, независимо от отношения к религии и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убеждениям.</a:t>
            </a:r>
          </a:p>
          <a:p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ринцип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 христианства, ислама, буддизма, иудаизма и других религий, составляющих неотъемлемую часть исторического наследия народов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</a:t>
            </a:r>
            <a:endParaRPr lang="ru-RU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26" t="23284" r="57264" b="5670"/>
          <a:stretch/>
        </p:blipFill>
        <p:spPr>
          <a:xfrm rot="533588">
            <a:off x="9854086" y="4008306"/>
            <a:ext cx="1760597" cy="247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03" y="982638"/>
            <a:ext cx="11341290" cy="983321"/>
          </a:xfrm>
        </p:spPr>
        <p:txBody>
          <a:bodyPr>
            <a:normAutofit fontScale="90000"/>
          </a:bodyPr>
          <a:lstStyle/>
          <a:p>
            <a:pPr marL="45720" lvl="0" algn="ctr">
              <a:spcBef>
                <a:spcPts val="1400"/>
              </a:spcBef>
            </a:pPr>
            <a:r>
              <a:rPr lang="ru-RU" sz="4000" dirty="0">
                <a:solidFill>
                  <a:srgbClr val="3494BA"/>
                </a:solidFill>
                <a:ea typeface="+mn-ea"/>
                <a:cs typeface="+mn-cs"/>
              </a:rPr>
              <a:t>Государство защищает право человека исповедовать любую религию или не исповедовать </a:t>
            </a:r>
            <a:r>
              <a:rPr lang="ru-RU" sz="4000" dirty="0" smtClean="0">
                <a:solidFill>
                  <a:srgbClr val="3494BA"/>
                </a:solidFill>
                <a:ea typeface="+mn-ea"/>
                <a:cs typeface="+mn-cs"/>
              </a:rPr>
              <a:t>никакую</a:t>
            </a:r>
            <a:r>
              <a:rPr lang="ru-RU" sz="2800" dirty="0">
                <a:solidFill>
                  <a:srgbClr val="3494BA"/>
                </a:solidFill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3494BA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6648" y="2306472"/>
            <a:ext cx="5940188" cy="3596754"/>
          </a:xfrm>
        </p:spPr>
        <p:txBody>
          <a:bodyPr/>
          <a:lstStyle/>
          <a:p>
            <a:pPr marL="45720" indent="0">
              <a:buNone/>
            </a:pP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Атеизм -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взглядов, отвергающих религиозную веру в сверхъестественное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063" y="2306472"/>
            <a:ext cx="2536370" cy="2289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5052" r="4800" b="13085"/>
          <a:stretch/>
        </p:blipFill>
        <p:spPr>
          <a:xfrm rot="21245440">
            <a:off x="4365224" y="4282485"/>
            <a:ext cx="2431476" cy="204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9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32095"/>
            <a:ext cx="9875520" cy="1264693"/>
          </a:xfrm>
        </p:spPr>
        <p:txBody>
          <a:bodyPr/>
          <a:lstStyle/>
          <a:p>
            <a:pPr algn="ctr"/>
            <a:r>
              <a:rPr lang="ru-RU" dirty="0" smtClean="0"/>
              <a:t>Роль религии в современном мире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6782" y="1733266"/>
            <a:ext cx="8161361" cy="436273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Религия создала искусство и литературу. Все, что было великого с самой глубокой древности, все находится в зависимости от этого религиозного чувства, присущего человеку так же, как и идея красоты вместе с идеей добра</a:t>
            </a:r>
            <a:r>
              <a:rPr lang="ru-RU" sz="2800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ru-RU" sz="2800" i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r">
              <a:buNone/>
            </a:pPr>
            <a:r>
              <a:rPr lang="ru-RU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</a:t>
            </a:r>
            <a:r>
              <a:rPr lang="ru-RU" sz="2800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</a:t>
            </a:r>
            <a:endParaRPr lang="ru-RU" i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Религия играет важнейшую роль в сохранении  и распространении духовной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в воспитании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духовно-нравственной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" r="701" b="1653"/>
          <a:stretch/>
        </p:blipFill>
        <p:spPr>
          <a:xfrm>
            <a:off x="638033" y="1826866"/>
            <a:ext cx="3005919" cy="41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2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Составьте </a:t>
            </a:r>
            <a:r>
              <a:rPr lang="ru-RU" dirty="0" err="1" smtClean="0"/>
              <a:t>синквейн</a:t>
            </a:r>
            <a:r>
              <a:rPr lang="ru-RU" dirty="0" smtClean="0"/>
              <a:t> на тему «Религия»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400"/>
            <a:ext cx="10498540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или предмет (одно существительное).</a:t>
            </a:r>
          </a:p>
          <a:p>
            <a:pPr marL="45720" indent="0">
              <a:buNone/>
            </a:pP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Описание предмета (два прилагательных или причастия).</a:t>
            </a:r>
          </a:p>
          <a:p>
            <a:pPr marL="45720" indent="0">
              <a:buNone/>
            </a:pP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Действия предмета (три глагола).</a:t>
            </a:r>
          </a:p>
          <a:p>
            <a:pPr marL="45720" indent="0">
              <a:buNone/>
            </a:pP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	Отношение автора к предмету (четыре значимых слова).</a:t>
            </a:r>
          </a:p>
          <a:p>
            <a:pPr marL="45720" indent="0">
              <a:buNone/>
            </a:pP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	Синоним, обобщающий или расширяющий смысл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Внимательно изучите материал параграфа 5.</a:t>
            </a:r>
          </a:p>
          <a:p>
            <a:pPr marL="45720" indent="0">
              <a:buNone/>
            </a:pP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Подготовьте небольшое сообщение о любой национальной религии. </a:t>
            </a:r>
          </a:p>
          <a:p>
            <a:pPr marL="45720" indent="0" algn="ctr">
              <a:buNone/>
            </a:pP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pPr marL="45720" indent="0">
              <a:buNone/>
            </a:pP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Выберите любую религию. Сделайте подборку слайдов, отображающих наиболее яркие черты этой религии.</a:t>
            </a:r>
            <a:endParaRPr lang="ru-RU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91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10416654" cy="1356360"/>
          </a:xfrm>
        </p:spPr>
        <p:txBody>
          <a:bodyPr/>
          <a:lstStyle/>
          <a:p>
            <a:r>
              <a:rPr lang="ru-RU" dirty="0" smtClean="0"/>
              <a:t>Что объединяет людей на фотографиях?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553" y="2674963"/>
            <a:ext cx="3922934" cy="2615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360" y="3613729"/>
            <a:ext cx="3640249" cy="280754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757" t="-586" b="-1"/>
          <a:stretch/>
        </p:blipFill>
        <p:spPr>
          <a:xfrm>
            <a:off x="344553" y="1965960"/>
            <a:ext cx="3705127" cy="24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Тема урока «В мире религий»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4006" y="2084696"/>
            <a:ext cx="2827020" cy="4038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11" y="2084696"/>
            <a:ext cx="2981354" cy="4038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970" t="1544" r="28089"/>
          <a:stretch/>
        </p:blipFill>
        <p:spPr>
          <a:xfrm>
            <a:off x="8358350" y="2090087"/>
            <a:ext cx="3193577" cy="403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6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78007"/>
          </a:xfrm>
        </p:spPr>
        <p:txBody>
          <a:bodyPr/>
          <a:lstStyle/>
          <a:p>
            <a:pPr algn="ctr"/>
            <a:r>
              <a:rPr lang="ru-RU" dirty="0" smtClean="0"/>
              <a:t>Что означает понятие «религия»?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786" y="1487607"/>
            <a:ext cx="11109278" cy="460839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Религия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вера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сверхъестественное (в Бога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4572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Религия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мировоззрение, мироощущение и определяемое ими поведение людей на основе веры в существование сверхъестественной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силы.</a:t>
            </a:r>
          </a:p>
          <a:p>
            <a:pPr marL="4572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Религия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совокупность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взглядов и представлений, система верования и обрядов, объединяющая признающих их людей в единую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общность.</a:t>
            </a:r>
            <a:endParaRPr lang="ru-RU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919" y="4316257"/>
            <a:ext cx="3478845" cy="218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Первобытные религии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637731"/>
            <a:ext cx="9872871" cy="4458269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Религии бесписьменных культур</a:t>
            </a:r>
          </a:p>
          <a:p>
            <a:pPr marL="45720" indent="0">
              <a:buNone/>
            </a:pP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представления о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загробной жизни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магии, добрых и злых духах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зародились первые религиозные верования.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42" y="3310064"/>
            <a:ext cx="3891847" cy="3063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435" y="3310064"/>
            <a:ext cx="4084586" cy="30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946245"/>
          </a:xfrm>
        </p:spPr>
        <p:txBody>
          <a:bodyPr/>
          <a:lstStyle/>
          <a:p>
            <a:pPr algn="ctr"/>
            <a:r>
              <a:rPr lang="ru-RU" b="1" dirty="0"/>
              <a:t>Исторические религии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1605723"/>
            <a:ext cx="4754880" cy="77724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3000" y="2382963"/>
            <a:ext cx="4754880" cy="3721800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оследователи преимущественно среди представителей одной нации</a:t>
            </a:r>
            <a:endParaRPr lang="ru-RU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9173" y="1616888"/>
            <a:ext cx="4754880" cy="77724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мировые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9173" y="2382963"/>
            <a:ext cx="4754880" cy="3719639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оследователи среди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различных стран и континентов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56" y="4098244"/>
            <a:ext cx="4248168" cy="23895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-573" t="11343" r="1" b="10664"/>
          <a:stretch/>
        </p:blipFill>
        <p:spPr>
          <a:xfrm>
            <a:off x="6269173" y="4032457"/>
            <a:ext cx="4749347" cy="2455382"/>
          </a:xfrm>
          <a:prstGeom prst="rect">
            <a:avLst/>
          </a:prstGeom>
        </p:spPr>
      </p:pic>
      <p:cxnSp>
        <p:nvCxnSpPr>
          <p:cNvPr id="27" name="Прямая со стрелкой 26"/>
          <p:cNvCxnSpPr/>
          <p:nvPr/>
        </p:nvCxnSpPr>
        <p:spPr>
          <a:xfrm flipH="1">
            <a:off x="4353636" y="1392072"/>
            <a:ext cx="504967" cy="3548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369791" y="1392072"/>
            <a:ext cx="586854" cy="3548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20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7" y="609600"/>
            <a:ext cx="11696131" cy="10281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Какое понятие объединяет все эти три изображения?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9492" y="2057400"/>
            <a:ext cx="9021171" cy="4179627"/>
          </a:xfrm>
        </p:spPr>
        <p:txBody>
          <a:bodyPr/>
          <a:lstStyle/>
          <a:p>
            <a:pPr marL="4572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602" t="13584" r="28090" b="6947"/>
          <a:stretch/>
        </p:blipFill>
        <p:spPr>
          <a:xfrm>
            <a:off x="2311969" y="2848402"/>
            <a:ext cx="2434377" cy="2884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" t="7215" r="618"/>
          <a:stretch/>
        </p:blipFill>
        <p:spPr>
          <a:xfrm>
            <a:off x="7874759" y="2848402"/>
            <a:ext cx="2361062" cy="28840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54" t="2989" r="4276"/>
          <a:stretch/>
        </p:blipFill>
        <p:spPr>
          <a:xfrm>
            <a:off x="4940489" y="2873896"/>
            <a:ext cx="2715905" cy="285854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903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7" y="609600"/>
            <a:ext cx="11696131" cy="130601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Мировые религии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138" y="2279176"/>
            <a:ext cx="11313994" cy="381682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          </a:t>
            </a:r>
            <a:r>
              <a:rPr lang="ru-RU" sz="2800" b="1" i="1" dirty="0" smtClean="0">
                <a:solidFill>
                  <a:schemeClr val="tx1"/>
                </a:solidFill>
              </a:rPr>
              <a:t>Будда                        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Аллах</a:t>
            </a:r>
            <a:r>
              <a:rPr lang="ru-RU" b="1" i="1" dirty="0" smtClean="0">
                <a:solidFill>
                  <a:schemeClr val="tx1"/>
                </a:solidFill>
              </a:rPr>
              <a:t>                           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</a:t>
            </a:r>
            <a:endParaRPr lang="ru-RU" b="1" i="1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602" t="13584" r="28090" b="6947"/>
          <a:stretch/>
        </p:blipFill>
        <p:spPr>
          <a:xfrm>
            <a:off x="2311969" y="2848402"/>
            <a:ext cx="2434377" cy="2884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" t="7215" r="618"/>
          <a:stretch/>
        </p:blipFill>
        <p:spPr>
          <a:xfrm>
            <a:off x="7874759" y="2848402"/>
            <a:ext cx="2361062" cy="28840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54" t="2989" r="4276"/>
          <a:stretch/>
        </p:blipFill>
        <p:spPr>
          <a:xfrm>
            <a:off x="4940489" y="2848402"/>
            <a:ext cx="2740127" cy="288403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952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Религиозные и </a:t>
            </a:r>
            <a:r>
              <a:rPr lang="ru-RU" dirty="0" err="1" smtClean="0"/>
              <a:t>безрелигиозные</a:t>
            </a:r>
            <a:r>
              <a:rPr lang="ru-RU" dirty="0" smtClean="0"/>
              <a:t> группы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4" t="11054" r="5055" b="28538"/>
          <a:stretch/>
        </p:blipFill>
        <p:spPr>
          <a:xfrm>
            <a:off x="2360607" y="1651380"/>
            <a:ext cx="8370625" cy="4367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941" t="84386" r="32209" b="7807"/>
          <a:stretch/>
        </p:blipFill>
        <p:spPr>
          <a:xfrm>
            <a:off x="6992209" y="6018663"/>
            <a:ext cx="4840402" cy="5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630</TotalTime>
  <Words>343</Words>
  <Application>Microsoft Office PowerPoint</Application>
  <PresentationFormat>Широкоэкранный</PresentationFormat>
  <Paragraphs>66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Calibri</vt:lpstr>
      <vt:lpstr>Corbel</vt:lpstr>
      <vt:lpstr>Times New Roman</vt:lpstr>
      <vt:lpstr>Базис</vt:lpstr>
      <vt:lpstr>                     «Презентация к уроку по учебному предмету «обществознание» в 8-ом классе на тему  «В мире религий»</vt:lpstr>
      <vt:lpstr>Что объединяет людей на фотографиях?</vt:lpstr>
      <vt:lpstr> Тема урока «В мире религий»</vt:lpstr>
      <vt:lpstr>Что означает понятие «религия»?</vt:lpstr>
      <vt:lpstr>Первобытные религии</vt:lpstr>
      <vt:lpstr>Исторические религии</vt:lpstr>
      <vt:lpstr>Какое понятие объединяет все эти три изображения?</vt:lpstr>
      <vt:lpstr>Мировые религии</vt:lpstr>
      <vt:lpstr>Религиозные и безрелигиозные группы </vt:lpstr>
      <vt:lpstr>Объедините следующие понятия в классификационную схему. Озаглавьте её.</vt:lpstr>
      <vt:lpstr>Презентация PowerPoint</vt:lpstr>
      <vt:lpstr>Россия – многоконфессиональная страна</vt:lpstr>
      <vt:lpstr>Проанализируйте данные таблицы</vt:lpstr>
      <vt:lpstr>Конституция РФ</vt:lpstr>
      <vt:lpstr>Федеральной закон РФ «О свободе совести и религиозных объединениях»</vt:lpstr>
      <vt:lpstr>Государство защищает право человека исповедовать любую религию или не исповедовать никакую </vt:lpstr>
      <vt:lpstr>Роль религии в современном мире</vt:lpstr>
      <vt:lpstr>Составьте синквейн на тему «Религия»</vt:lpstr>
      <vt:lpstr>Домашнее задание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истории 9 класс</dc:title>
  <dc:creator>1</dc:creator>
  <cp:lastModifiedBy>1</cp:lastModifiedBy>
  <cp:revision>61</cp:revision>
  <dcterms:created xsi:type="dcterms:W3CDTF">2020-05-07T12:17:23Z</dcterms:created>
  <dcterms:modified xsi:type="dcterms:W3CDTF">2024-03-30T11:27:09Z</dcterms:modified>
</cp:coreProperties>
</file>