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95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222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567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4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842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69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26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01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5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62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17B6D-000E-45CB-839A-7EA6F428D7CA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1BC74-F3A3-4A7A-AE7F-E9DDCEFF9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7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75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03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18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65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2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04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51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8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6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631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</cp:revision>
  <dcterms:created xsi:type="dcterms:W3CDTF">2020-05-07T19:24:42Z</dcterms:created>
  <dcterms:modified xsi:type="dcterms:W3CDTF">2020-05-07T19:25:05Z</dcterms:modified>
</cp:coreProperties>
</file>