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2" r:id="rId9"/>
    <p:sldId id="275" r:id="rId10"/>
    <p:sldId id="264" r:id="rId11"/>
    <p:sldId id="265" r:id="rId12"/>
    <p:sldId id="263" r:id="rId13"/>
    <p:sldId id="268" r:id="rId14"/>
    <p:sldId id="276" r:id="rId15"/>
    <p:sldId id="278" r:id="rId16"/>
    <p:sldId id="279" r:id="rId17"/>
    <p:sldId id="280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131EE-A2E2-4DC5-851A-AAD2DD4B676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0A181-E557-4145-9380-AB10BF86C3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0A181-E557-4145-9380-AB10BF86C3AD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201028" cy="237626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Презентация к уроку по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чебному предмету «Информатика» во 2-ом классе на тему: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«Информация. </a:t>
            </a:r>
            <a:b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Кодирование информации»</a:t>
            </a:r>
            <a:r>
              <a:rPr lang="en-US" sz="48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5776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начальных классов: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Лаврова Наталья Александровна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«СОШ №80»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Томская область, г. Северск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69802"/>
            <a:ext cx="3433779" cy="3388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69802"/>
            <a:ext cx="3433779" cy="3388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201028" cy="324036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Компьютер кодирует </a:t>
            </a:r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информацию с помощью двух символов (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бит</a:t>
            </a:r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7200" b="1" i="1" dirty="0" smtClean="0">
                <a:latin typeface="Comic Sans MS" pitchFamily="66" charset="0"/>
              </a:rPr>
              <a:t>0</a:t>
            </a:r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  и  </a:t>
            </a:r>
            <a:r>
              <a:rPr lang="ru-RU" sz="7200" b="1" i="1" dirty="0" smtClean="0">
                <a:latin typeface="Comic Sans MS" pitchFamily="66" charset="0"/>
              </a:rPr>
              <a:t>1</a:t>
            </a:r>
            <a:endParaRPr lang="ru-RU" sz="48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01028" cy="142876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Рассмотрим </a:t>
            </a:r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пример.</a:t>
            </a:r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Закодируем рисунок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3469802"/>
            <a:ext cx="3433779" cy="33881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772816"/>
            <a:ext cx="6500858" cy="2643206"/>
          </a:xfrm>
        </p:spPr>
        <p:txBody>
          <a:bodyPr>
            <a:noAutofit/>
          </a:bodyPr>
          <a:lstStyle/>
          <a:p>
            <a:pPr algn="l"/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0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-</a:t>
            </a:r>
            <a:r>
              <a:rPr lang="ru-RU" sz="3600" b="1" dirty="0" smtClean="0">
                <a:solidFill>
                  <a:schemeClr val="tx1"/>
                </a:solidFill>
              </a:rPr>
              <a:t>это желтый цвет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</a:rPr>
              <a:t>1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– это зеленый цвет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                                                                                 								</a:t>
            </a:r>
            <a:r>
              <a:rPr lang="ru-RU" sz="4400" b="1" dirty="0" smtClean="0">
                <a:solidFill>
                  <a:schemeClr val="tx1"/>
                </a:solidFill>
              </a:rPr>
              <a:t>Что </a:t>
            </a:r>
            <a:r>
              <a:rPr lang="ru-RU" sz="4400" b="1" dirty="0" smtClean="0">
                <a:solidFill>
                  <a:schemeClr val="tx1"/>
                </a:solidFill>
              </a:rPr>
              <a:t>это значит?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Задание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13287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Раскрась все клетки с </a:t>
            </a:r>
            <a:r>
              <a:rPr lang="ru-RU" u="sng" dirty="0" smtClean="0"/>
              <a:t>нулем (</a:t>
            </a:r>
            <a:r>
              <a:rPr lang="ru-RU" sz="4400" b="1" u="sng" dirty="0" smtClean="0">
                <a:solidFill>
                  <a:srgbClr val="FFFF00"/>
                </a:solidFill>
              </a:rPr>
              <a:t>0</a:t>
            </a:r>
            <a:r>
              <a:rPr lang="ru-RU" u="sng" dirty="0" smtClean="0"/>
              <a:t>) </a:t>
            </a:r>
            <a:r>
              <a:rPr lang="ru-RU" dirty="0" smtClean="0"/>
              <a:t>желтым цветом, а клетки с </a:t>
            </a:r>
            <a:r>
              <a:rPr lang="ru-RU" u="sng" dirty="0" smtClean="0"/>
              <a:t>единицей (</a:t>
            </a:r>
            <a:r>
              <a:rPr lang="ru-RU" sz="4400" b="1" u="sng" dirty="0" smtClean="0">
                <a:solidFill>
                  <a:srgbClr val="00B050"/>
                </a:solidFill>
              </a:rPr>
              <a:t>1</a:t>
            </a:r>
            <a:r>
              <a:rPr lang="ru-RU" u="sng" dirty="0" smtClean="0"/>
              <a:t>)- </a:t>
            </a:r>
            <a:r>
              <a:rPr lang="ru-RU" dirty="0" smtClean="0"/>
              <a:t>зеленым цветом.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3071810"/>
          <a:ext cx="4286281" cy="3417777"/>
        </p:xfrm>
        <a:graphic>
          <a:graphicData uri="http://schemas.openxmlformats.org/drawingml/2006/table">
            <a:tbl>
              <a:tblPr/>
              <a:tblGrid>
                <a:gridCol w="361805"/>
                <a:gridCol w="392263"/>
                <a:gridCol w="392263"/>
                <a:gridCol w="393186"/>
                <a:gridCol w="392263"/>
                <a:gridCol w="392263"/>
                <a:gridCol w="392263"/>
                <a:gridCol w="393186"/>
                <a:gridCol w="392263"/>
                <a:gridCol w="392263"/>
                <a:gridCol w="392263"/>
              </a:tblGrid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Результат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8" y="1142987"/>
          <a:ext cx="6286544" cy="4786342"/>
        </p:xfrm>
        <a:graphic>
          <a:graphicData uri="http://schemas.openxmlformats.org/drawingml/2006/table">
            <a:tbl>
              <a:tblPr/>
              <a:tblGrid>
                <a:gridCol w="530648"/>
                <a:gridCol w="575319"/>
                <a:gridCol w="575319"/>
                <a:gridCol w="576672"/>
                <a:gridCol w="575319"/>
                <a:gridCol w="575319"/>
                <a:gridCol w="575319"/>
                <a:gridCol w="576672"/>
                <a:gridCol w="575319"/>
                <a:gridCol w="575319"/>
                <a:gridCol w="575319"/>
              </a:tblGrid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224136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i="1" dirty="0" smtClean="0"/>
              <a:t>На компьютере с  помощью кодовой таблицы  получить рисунок «Домик»</a:t>
            </a:r>
          </a:p>
          <a:p>
            <a:pPr marL="514350" indent="-514350" algn="ctr">
              <a:buNone/>
            </a:pP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Практическая работа №1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15375" r="25014" b="32454"/>
          <a:stretch>
            <a:fillRect/>
          </a:stretch>
        </p:blipFill>
        <p:spPr bwMode="auto">
          <a:xfrm>
            <a:off x="971600" y="2276871"/>
            <a:ext cx="7488832" cy="426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Результат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761" t="38016" r="34976" b="26547"/>
          <a:stretch>
            <a:fillRect/>
          </a:stretch>
        </p:blipFill>
        <p:spPr bwMode="auto">
          <a:xfrm>
            <a:off x="2195736" y="1268760"/>
            <a:ext cx="4608512" cy="502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224136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i="1" dirty="0" smtClean="0"/>
              <a:t>На компьютере с  помощью кодовой таблицы  получить рисунок </a:t>
            </a:r>
            <a:r>
              <a:rPr lang="ru-RU" i="1" dirty="0" smtClean="0"/>
              <a:t>«Солнце»</a:t>
            </a:r>
            <a:endParaRPr lang="ru-RU" i="1" dirty="0" smtClean="0"/>
          </a:p>
          <a:p>
            <a:pPr marL="514350" indent="-514350" algn="ctr">
              <a:buNone/>
            </a:pP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Практическая работа №2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4235" r="33869" b="24578"/>
          <a:stretch>
            <a:fillRect/>
          </a:stretch>
        </p:blipFill>
        <p:spPr bwMode="auto">
          <a:xfrm>
            <a:off x="1331640" y="2177480"/>
            <a:ext cx="6480720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Результат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6761" t="37031" r="35529" b="25563"/>
          <a:stretch>
            <a:fillRect/>
          </a:stretch>
        </p:blipFill>
        <p:spPr bwMode="auto">
          <a:xfrm>
            <a:off x="2843808" y="1340768"/>
            <a:ext cx="4176464" cy="495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 lvl="0"/>
            <a:r>
              <a:rPr lang="ru-RU" b="1" dirty="0" smtClean="0"/>
              <a:t>Что такое информация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С помощью каких органов чувств мы получаем информацию?</a:t>
            </a:r>
            <a:endParaRPr lang="ru-RU" dirty="0" smtClean="0"/>
          </a:p>
          <a:p>
            <a:pPr lvl="0"/>
            <a:r>
              <a:rPr lang="ru-RU" b="1" dirty="0" smtClean="0"/>
              <a:t>Что такое </a:t>
            </a:r>
            <a:r>
              <a:rPr lang="ru-RU" b="1" dirty="0" smtClean="0"/>
              <a:t>код(шифр)?</a:t>
            </a:r>
          </a:p>
          <a:p>
            <a:pPr lvl="0"/>
            <a:r>
              <a:rPr lang="ru-RU" dirty="0" smtClean="0"/>
              <a:t>Как мы можем закодировать информацию?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marL="514350" indent="-514350" algn="ctr">
              <a:buNone/>
            </a:pP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Повторение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86512" y="4143380"/>
            <a:ext cx="2524305" cy="2490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ru-RU" b="1" i="1" dirty="0" smtClean="0"/>
              <a:t>Придумать свой способ кодирования (шифр) информации</a:t>
            </a:r>
          </a:p>
          <a:p>
            <a:pPr marL="514350" indent="-514350" algn="ctr">
              <a:buNone/>
            </a:pP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Домашнее здание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857496"/>
            <a:ext cx="3095602" cy="374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186128" cy="38577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Что такое </a:t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ИНФОРМАЦИЯ?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globus-kolokolchik-kni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3286148" cy="3000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4581128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это сведения об окружающем нас мире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 помощью каких органов чувств мы получаем информацию?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357850" cy="4547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708920"/>
            <a:ext cx="2900376" cy="3511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Что мы можем делать с информацией?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5328592" cy="4125923"/>
          </a:xfrm>
        </p:spPr>
        <p:txBody>
          <a:bodyPr/>
          <a:lstStyle/>
          <a:p>
            <a:r>
              <a:rPr lang="ru-RU" sz="3600" b="1" dirty="0" smtClean="0"/>
              <a:t>Хранить(запоминать);</a:t>
            </a:r>
          </a:p>
          <a:p>
            <a:r>
              <a:rPr lang="ru-RU" sz="3600" b="1" dirty="0" smtClean="0"/>
              <a:t>Прочитать;</a:t>
            </a:r>
          </a:p>
          <a:p>
            <a:r>
              <a:rPr lang="ru-RU" sz="3600" b="1" dirty="0" smtClean="0"/>
              <a:t>Передавать;</a:t>
            </a:r>
          </a:p>
          <a:p>
            <a:r>
              <a:rPr lang="ru-RU" sz="3600" b="1" dirty="0" smtClean="0"/>
              <a:t>Получать ;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2900376" cy="3511730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2123728" y="188640"/>
            <a:ext cx="5544616" cy="2808312"/>
          </a:xfrm>
          <a:prstGeom prst="wedgeEllipseCallou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 зашифровать можем информацию?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46270"/>
            <a:ext cx="2900376" cy="3511730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flipH="1">
            <a:off x="323528" y="260648"/>
            <a:ext cx="5832648" cy="3456384"/>
          </a:xfrm>
          <a:prstGeom prst="wedgeEllipseCallou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15245"/>
            <a:ext cx="4614866" cy="41259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 незапамятных времен люди придумали </a:t>
            </a:r>
            <a:r>
              <a:rPr lang="ru-RU" b="1" u="sng" dirty="0" smtClean="0"/>
              <a:t>шифр(код)</a:t>
            </a:r>
            <a:r>
              <a:rPr lang="ru-RU" dirty="0" smtClean="0"/>
              <a:t>, </a:t>
            </a:r>
            <a:r>
              <a:rPr lang="ru-RU" dirty="0" smtClean="0"/>
              <a:t>чтобы скрыть информацию от посторонних людей.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АЛФАВИТ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Azbuka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6000750" cy="4171950"/>
          </a:xfrm>
        </p:spPr>
      </p:pic>
      <p:sp>
        <p:nvSpPr>
          <p:cNvPr id="7" name="TextBox 6"/>
          <p:cNvSpPr txBox="1"/>
          <p:nvPr/>
        </p:nvSpPr>
        <p:spPr>
          <a:xfrm>
            <a:off x="1785918" y="5643578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14    1    14    1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928802"/>
            <a:ext cx="4429156" cy="2000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МАМА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286148" cy="2464611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4357694"/>
            <a:ext cx="3214710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ШКАФ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736"/>
            <a:ext cx="3214710" cy="2411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6314" y="4357694"/>
            <a:ext cx="3214710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ДУБ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2900376" cy="3511730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2123728" y="188640"/>
            <a:ext cx="5544616" cy="2808312"/>
          </a:xfrm>
          <a:prstGeom prst="wedgeEllipseCallou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 компьютер может кодировать информацию?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444</Words>
  <Application>Microsoft Office PowerPoint</Application>
  <PresentationFormat>Экран (4:3)</PresentationFormat>
  <Paragraphs>287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Презентация к уроку по учебному предмету «Информатика» во 2-ом классе на тему:   «Информация.  Кодирование информации» </vt:lpstr>
      <vt:lpstr>Что такое  ИНФОРМАЦИЯ?</vt:lpstr>
      <vt:lpstr>С помощью каких органов чувств мы получаем информацию?</vt:lpstr>
      <vt:lpstr>Что мы можем делать с информацией?</vt:lpstr>
      <vt:lpstr>Слайд 5</vt:lpstr>
      <vt:lpstr>Слайд 6</vt:lpstr>
      <vt:lpstr>АЛФАВИТ</vt:lpstr>
      <vt:lpstr>РЕБУСЫ</vt:lpstr>
      <vt:lpstr>Слайд 9</vt:lpstr>
      <vt:lpstr>Компьютер кодирует информацию с помощью двух символов (бит)  0  и  1</vt:lpstr>
      <vt:lpstr>Рассмотрим пример. Закодируем рисунок</vt:lpstr>
      <vt:lpstr>Задание </vt:lpstr>
      <vt:lpstr>Результат</vt:lpstr>
      <vt:lpstr>Практическая работа №1</vt:lpstr>
      <vt:lpstr>Результат </vt:lpstr>
      <vt:lpstr>Практическая работа №2</vt:lpstr>
      <vt:lpstr>Результат </vt:lpstr>
      <vt:lpstr>Повторение</vt:lpstr>
      <vt:lpstr>Домашнее здание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информации</dc:title>
  <dc:creator>User</dc:creator>
  <cp:lastModifiedBy>User</cp:lastModifiedBy>
  <cp:revision>17</cp:revision>
  <dcterms:created xsi:type="dcterms:W3CDTF">2017-10-09T19:55:37Z</dcterms:created>
  <dcterms:modified xsi:type="dcterms:W3CDTF">2020-05-28T09:31:51Z</dcterms:modified>
</cp:coreProperties>
</file>