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Обухов" initials="АО" lastIdx="1" clrIdx="0">
    <p:extLst>
      <p:ext uri="{19B8F6BF-5375-455C-9EA6-DF929625EA0E}">
        <p15:presenceInfo xmlns:p15="http://schemas.microsoft.com/office/powerpoint/2012/main" userId="8df6302e1194b78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41657-55C7-4024-B572-06988F96E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C9C20C-817F-4CA4-B55D-65BF573DBB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CA80EC-342C-4516-ABBC-07996372A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ABAF03-064D-45D2-B3B8-1A6E4CC2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41F8E7-BFA9-4E73-8789-5BE39B9E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61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9B2E5-1EF9-45ED-B55D-8F506C167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C75075-5C2F-4AB7-8E46-8016AF9D6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F6EF54-506B-41CA-B073-E74D37417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C212AD-DF51-421A-9DDE-9DA9B69D7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409C90-8F72-48EA-923B-3E6EBD47B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16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C6C953E-3178-4BB3-9900-BA8B4A1737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FF98F-1CC2-41F6-8F67-714A1D433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E85CCC-D2E6-4899-BB80-FD82AA62A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6FB0D8-37CB-4970-BB70-355290518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96E6DE-1508-4F8F-AA66-7FC2E5E7D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444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77856-0503-43E5-9CE8-1DB6DA8BF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6F9ECC-5B05-486A-AEB0-43451BEB4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158D9A-9B2B-4FFA-A1E6-16AD7FD7B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D1EC3F-E7EB-4683-A774-006E73B9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E25D19-D20E-4D51-8F8D-F553F605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1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67B73-ADE9-4A87-A15D-677B5A17B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DCF7FA-D6CD-4FCE-9683-2AD274027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E66AA7-EC74-43E6-A143-3D7C7D5E9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D02C4C-1A02-4CDA-9BE2-CA772211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A6C483-6B5D-4FE9-8AAB-2F3ABDB69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123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3E8946-3EDF-49DE-BCA4-D1A7FC7D8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215FB5-DFFC-4D7A-A90C-08DB288C16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359A2A-65CA-4563-AB74-4EF16C469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8862DE-3818-4E15-85A3-66548592A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A00F34-BB6F-4200-972C-DBBE705E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F685CA-9416-4BC3-B2F3-F465F7331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58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1FF6B9-CA11-4270-A846-CC0B58FC2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048658-E765-4BA6-AFB9-F4BBBD0BE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78E9BE-EC19-4431-B230-1D3F0F3859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1435C7-13FA-49AE-B863-F247A1FB58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59B4DC-53A1-4740-BBD3-2EFF3D290A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66C17CD-4956-4779-B9B3-BA908B777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69AE005-61B3-4D41-84F4-F3F0E63F3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259455E-AD3E-47DA-B25C-F5A87884F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321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AD8F9-3ECC-4C1F-9CB1-A798287B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7D75AC-6F30-4C28-8E98-FF0973A2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02BB9D-BA1D-4019-BE05-578784782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C65152-F20E-4B59-BCC3-4EEEAE042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14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39422D-0204-45A8-A7BA-7670FEC2A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A4A8D98-4B4E-4B21-BDBE-9BA152F98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92FE7D-3B14-43CD-BDBC-12565E212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663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762D22-9F96-4316-8972-504A389B5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9A4EFC-7749-41A6-8E1D-3BA50D74E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B97A71-F847-43FE-9A8D-C5CCAB18B4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48B505-DF24-4D5E-A2DF-AFBA8D07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DA3996-D485-49AD-96DC-136D35CC4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E3046C-C1A4-469F-9564-C1A2EC90E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96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717845-2EFF-41B8-B1E2-99197785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8171D2D-DC06-4D35-90B6-0AFDF9FBEE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9212AD-1128-4873-B521-743B30E97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78A8FE-E709-4815-BE9D-01211DC70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887701-74CD-40C2-981E-1792AED2E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B361AE-DA4D-4323-A1E9-6B637E327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68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83C881-8E4C-491A-B682-31479077F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697ED0-D166-43C2-AF3A-2F2DED569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D756A5-0490-4EDB-8492-C15BCF2B88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870E9-8D96-47EA-A43D-268692FFCC37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3BA9D5-9C71-416E-AB6E-A4E8CEF88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C244EB-DDD7-48D6-A812-6BFD761A9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9F75F-61A5-4AAC-8DEA-16BFB83AC8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25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yytVjzjFuw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dXldmHYBRQ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5774F0-2449-4A6A-B9C4-0533F2C87B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8C813-6C9C-4D85-B035-9EF83BCAD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6320" y="1061402"/>
            <a:ext cx="9919063" cy="2900518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ОРКСЭ</a:t>
            </a:r>
            <a:b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чего начинается Родина?»</a:t>
            </a:r>
            <a:b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</a:t>
            </a:r>
            <a:b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учебнику А.А. </a:t>
            </a:r>
            <a:r>
              <a:rPr lang="ru-RU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Шемшурина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B3DA98-F908-410F-9B2A-836A4CF1C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3"/>
            <a:ext cx="9144000" cy="1832093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FFFF"/>
                </a:solidFill>
              </a:rPr>
              <a:t>Авторы: Обухова Анастасия Александровна, учитель начальных классов,</a:t>
            </a:r>
            <a:r>
              <a:rPr lang="en-US" dirty="0">
                <a:solidFill>
                  <a:srgbClr val="FFFFFF"/>
                </a:solidFill>
              </a:rPr>
              <a:t> </a:t>
            </a:r>
            <a:endParaRPr lang="ru-RU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I-</a:t>
            </a:r>
            <a:r>
              <a:rPr lang="ru-RU" dirty="0">
                <a:solidFill>
                  <a:srgbClr val="FFFFFF"/>
                </a:solidFill>
              </a:rPr>
              <a:t>квалификационная категория,</a:t>
            </a:r>
          </a:p>
          <a:p>
            <a:r>
              <a:rPr lang="ru-RU" dirty="0">
                <a:solidFill>
                  <a:srgbClr val="FFFFFF"/>
                </a:solidFill>
              </a:rPr>
              <a:t> Харитонова Ирина Владимировна,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учитель начальных классов,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высшая квалификационная категория.</a:t>
            </a:r>
          </a:p>
          <a:p>
            <a:r>
              <a:rPr lang="ru-RU" dirty="0">
                <a:solidFill>
                  <a:srgbClr val="FFFFFF"/>
                </a:solidFill>
              </a:rPr>
              <a:t>ГБОУ школа № 297 Пушкинского района</a:t>
            </a:r>
          </a:p>
          <a:p>
            <a:r>
              <a:rPr lang="ru-RU" dirty="0">
                <a:solidFill>
                  <a:srgbClr val="FFFFFF"/>
                </a:solidFill>
              </a:rPr>
              <a:t>г. Санкт-Петербург</a:t>
            </a:r>
          </a:p>
          <a:p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66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3DC21-F1E2-4FE5-9D20-F7C0020B0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7A541-5E42-483A-AD26-ABE216DDC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F214D6-EFC0-4950-8F74-1A5E72449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2192000" cy="10787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15EA004-5F20-4D08-B148-F64541D0BDF7}"/>
              </a:ext>
            </a:extLst>
          </p:cNvPr>
          <p:cNvSpPr txBox="1"/>
          <p:nvPr/>
        </p:nvSpPr>
        <p:spPr>
          <a:xfrm>
            <a:off x="95794" y="224351"/>
            <a:ext cx="7742283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</a:t>
            </a:r>
            <a:r>
              <a:rPr lang="ru-RU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В.Баснера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муз. М. </a:t>
            </a:r>
            <a:r>
              <a:rPr lang="ru-RU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Матусовского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 чего начинается Родина?»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https://www.youtube.com/watch?v=EyytVjzjFuw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51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B0DF90E-6BAD-4E82-8FDF-717C9A357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13DCC859-0434-4BB8-B6C5-09C88AE69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08E7ACFB-B791-4C23-8B17-013FEDC09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8240BA-41B9-4971-8F3C-54D8FFED45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838200" y="2036763"/>
            <a:ext cx="3440113" cy="178593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FC967C9-065E-4226-915A-3ACD005050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894138"/>
            <a:ext cx="3440113" cy="22685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DE5BA9-7404-4A71-B1A6-ED1F7A5B10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8163" y="2036763"/>
            <a:ext cx="3887788" cy="20304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C24F92-57F1-448B-9BB0-3BA961E22D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8163" y="4138613"/>
            <a:ext cx="3887788" cy="20256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C328B3-709F-4901-A355-F53BF179C7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7388" y="2036763"/>
            <a:ext cx="3044825" cy="33051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31B16A3-7C07-4BA5-9B3E-9BE9DF24A1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7388" y="5411788"/>
            <a:ext cx="1482725" cy="750888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5D9FF8-786B-4D52-8809-D3226059CD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1550" y="5411788"/>
            <a:ext cx="1492250" cy="75088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E2FB12-2238-4BBF-AC6E-6C3E189AE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365125"/>
            <a:ext cx="10520702" cy="13255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b="1" kern="1200"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начинается Родина?</a:t>
            </a:r>
            <a:endParaRPr lang="en-US" b="1" kern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560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BC3E60-24BD-43CC-8532-E651E3FE20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481"/>
            <a:ext cx="12192000" cy="68559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525AFB-3D0B-45BD-98B6-F6BA9B59E77C}"/>
              </a:ext>
            </a:extLst>
          </p:cNvPr>
          <p:cNvSpPr txBox="1"/>
          <p:nvPr/>
        </p:nvSpPr>
        <p:spPr>
          <a:xfrm>
            <a:off x="444137" y="2871982"/>
            <a:ext cx="7820967" cy="31816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R="0" lvl="0" algn="ctr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3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Род - основная общественная организация первобытнообщинного строя, объединённая кровным родством. </a:t>
            </a:r>
          </a:p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3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С. И. Ожегова 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B8807B-7828-4E42-86D6-939A5397D8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5108" y="-2055"/>
            <a:ext cx="4666892" cy="3481643"/>
          </a:xfrm>
          <a:custGeom>
            <a:avLst/>
            <a:gdLst>
              <a:gd name="connsiteX0" fmla="*/ 144173 w 4666892"/>
              <a:gd name="connsiteY0" fmla="*/ 0 h 3481643"/>
              <a:gd name="connsiteX1" fmla="*/ 4666892 w 4666892"/>
              <a:gd name="connsiteY1" fmla="*/ 0 h 3481643"/>
              <a:gd name="connsiteX2" fmla="*/ 4666892 w 4666892"/>
              <a:gd name="connsiteY2" fmla="*/ 2512390 h 3481643"/>
              <a:gd name="connsiteX3" fmla="*/ 4657487 w 4666892"/>
              <a:gd name="connsiteY3" fmla="*/ 2524968 h 3481643"/>
              <a:gd name="connsiteX4" fmla="*/ 2628900 w 4666892"/>
              <a:gd name="connsiteY4" fmla="*/ 3481643 h 3481643"/>
              <a:gd name="connsiteX5" fmla="*/ 0 w 4666892"/>
              <a:gd name="connsiteY5" fmla="*/ 852743 h 3481643"/>
              <a:gd name="connsiteX6" fmla="*/ 118190 w 4666892"/>
              <a:gd name="connsiteY6" fmla="*/ 70989 h 348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6892" h="3481643">
                <a:moveTo>
                  <a:pt x="144173" y="0"/>
                </a:moveTo>
                <a:lnTo>
                  <a:pt x="4666892" y="0"/>
                </a:lnTo>
                <a:lnTo>
                  <a:pt x="4666892" y="2512390"/>
                </a:lnTo>
                <a:lnTo>
                  <a:pt x="4657487" y="2524968"/>
                </a:lnTo>
                <a:cubicBezTo>
                  <a:pt x="4175308" y="3109233"/>
                  <a:pt x="3445594" y="3481643"/>
                  <a:pt x="2628900" y="3481643"/>
                </a:cubicBezTo>
                <a:cubicBezTo>
                  <a:pt x="1176999" y="3481643"/>
                  <a:pt x="0" y="2304644"/>
                  <a:pt x="0" y="852743"/>
                </a:cubicBezTo>
                <a:cubicBezTo>
                  <a:pt x="0" y="580512"/>
                  <a:pt x="41379" y="317945"/>
                  <a:pt x="118190" y="70989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9457ED-D367-40A4-A0C5-A2AFBF699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9829" y="-2055"/>
            <a:ext cx="4502173" cy="3316924"/>
          </a:xfrm>
          <a:custGeom>
            <a:avLst/>
            <a:gdLst/>
            <a:ahLst/>
            <a:cxnLst/>
            <a:rect l="l" t="t" r="r" b="b"/>
            <a:pathLst>
              <a:path w="4502173" h="3316924">
                <a:moveTo>
                  <a:pt x="154695" y="0"/>
                </a:moveTo>
                <a:lnTo>
                  <a:pt x="4502173" y="0"/>
                </a:lnTo>
                <a:lnTo>
                  <a:pt x="4502173" y="2237639"/>
                </a:lnTo>
                <a:lnTo>
                  <a:pt x="4365663" y="2420191"/>
                </a:lnTo>
                <a:cubicBezTo>
                  <a:pt x="3913696" y="2967849"/>
                  <a:pt x="3229704" y="3316924"/>
                  <a:pt x="2464181" y="3316924"/>
                </a:cubicBezTo>
                <a:cubicBezTo>
                  <a:pt x="1103251" y="3316924"/>
                  <a:pt x="0" y="2213673"/>
                  <a:pt x="0" y="852743"/>
                </a:cubicBezTo>
                <a:cubicBezTo>
                  <a:pt x="0" y="597569"/>
                  <a:pt x="38787" y="351454"/>
                  <a:pt x="110786" y="119971"/>
                </a:cubicBez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48F5915-2CE1-4F74-88C5-D4366893D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4737" y="3918051"/>
            <a:ext cx="3587263" cy="2939948"/>
          </a:xfrm>
          <a:custGeom>
            <a:avLst/>
            <a:gdLst>
              <a:gd name="connsiteX0" fmla="*/ 2070613 w 3587263"/>
              <a:gd name="connsiteY0" fmla="*/ 0 h 2939948"/>
              <a:gd name="connsiteX1" fmla="*/ 3534758 w 3587263"/>
              <a:gd name="connsiteY1" fmla="*/ 606469 h 2939948"/>
              <a:gd name="connsiteX2" fmla="*/ 3587263 w 3587263"/>
              <a:gd name="connsiteY2" fmla="*/ 664240 h 2939948"/>
              <a:gd name="connsiteX3" fmla="*/ 3587263 w 3587263"/>
              <a:gd name="connsiteY3" fmla="*/ 2939948 h 2939948"/>
              <a:gd name="connsiteX4" fmla="*/ 193241 w 3587263"/>
              <a:gd name="connsiteY4" fmla="*/ 2939948 h 2939948"/>
              <a:gd name="connsiteX5" fmla="*/ 162719 w 3587263"/>
              <a:gd name="connsiteY5" fmla="*/ 2876589 h 2939948"/>
              <a:gd name="connsiteX6" fmla="*/ 0 w 3587263"/>
              <a:gd name="connsiteY6" fmla="*/ 2070613 h 2939948"/>
              <a:gd name="connsiteX7" fmla="*/ 2070613 w 3587263"/>
              <a:gd name="connsiteY7" fmla="*/ 0 h 293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7263" h="2939948">
                <a:moveTo>
                  <a:pt x="2070613" y="0"/>
                </a:moveTo>
                <a:cubicBezTo>
                  <a:pt x="2642397" y="0"/>
                  <a:pt x="3160050" y="231761"/>
                  <a:pt x="3534758" y="606469"/>
                </a:cubicBezTo>
                <a:lnTo>
                  <a:pt x="3587263" y="664240"/>
                </a:lnTo>
                <a:lnTo>
                  <a:pt x="3587263" y="2939948"/>
                </a:lnTo>
                <a:lnTo>
                  <a:pt x="193241" y="2939948"/>
                </a:lnTo>
                <a:lnTo>
                  <a:pt x="162719" y="2876589"/>
                </a:lnTo>
                <a:cubicBezTo>
                  <a:pt x="57940" y="2628865"/>
                  <a:pt x="0" y="2356505"/>
                  <a:pt x="0" y="2070613"/>
                </a:cubicBezTo>
                <a:cubicBezTo>
                  <a:pt x="0" y="927045"/>
                  <a:pt x="927045" y="0"/>
                  <a:pt x="2070613" y="0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339FF1-B477-43BA-B112-92C6A51048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"/>
          <a:stretch/>
        </p:blipFill>
        <p:spPr>
          <a:xfrm>
            <a:off x="8768834" y="4082148"/>
            <a:ext cx="3423175" cy="2775859"/>
          </a:xfrm>
          <a:custGeom>
            <a:avLst/>
            <a:gdLst/>
            <a:ahLst/>
            <a:cxnLst/>
            <a:rect l="l" t="t" r="r" b="b"/>
            <a:pathLst>
              <a:path w="3423175" h="2775859">
                <a:moveTo>
                  <a:pt x="1906524" y="0"/>
                </a:moveTo>
                <a:cubicBezTo>
                  <a:pt x="2498805" y="0"/>
                  <a:pt x="3028006" y="270078"/>
                  <a:pt x="3377691" y="693798"/>
                </a:cubicBezTo>
                <a:lnTo>
                  <a:pt x="3423175" y="754624"/>
                </a:lnTo>
                <a:lnTo>
                  <a:pt x="3423175" y="2775859"/>
                </a:lnTo>
                <a:lnTo>
                  <a:pt x="211114" y="2775859"/>
                </a:lnTo>
                <a:lnTo>
                  <a:pt x="149824" y="2648629"/>
                </a:lnTo>
                <a:cubicBezTo>
                  <a:pt x="53349" y="2420536"/>
                  <a:pt x="0" y="2169760"/>
                  <a:pt x="0" y="1906524"/>
                </a:cubicBezTo>
                <a:cubicBezTo>
                  <a:pt x="0" y="853580"/>
                  <a:pt x="853580" y="0"/>
                  <a:pt x="1906524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F11B1D-F56A-4771-A632-16C0920261C1}"/>
              </a:ext>
            </a:extLst>
          </p:cNvPr>
          <p:cNvSpPr txBox="1"/>
          <p:nvPr/>
        </p:nvSpPr>
        <p:spPr>
          <a:xfrm>
            <a:off x="1508035" y="394608"/>
            <a:ext cx="11023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808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ода, природа, внешний, река&#10;&#10;Автоматически созданное описание">
            <a:extLst>
              <a:ext uri="{FF2B5EF4-FFF2-40B4-BE49-F238E27FC236}">
                <a16:creationId xmlns:a16="http://schemas.microsoft.com/office/drawing/2014/main" id="{189DB56C-71CB-4851-92A3-6044972AAB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FA9D1F-18AC-4C16-85CA-BD8D3F8BA77D}"/>
              </a:ext>
            </a:extLst>
          </p:cNvPr>
          <p:cNvSpPr txBox="1"/>
          <p:nvPr/>
        </p:nvSpPr>
        <p:spPr>
          <a:xfrm>
            <a:off x="268963" y="101437"/>
            <a:ext cx="5162019" cy="6437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 Д. Ушинский «Наше отечество»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отечество, наша родина — матушка Россия. Отечеством мы зовём Россию потому, что в ней жили испокон веку наши отцы и деды наши. Родиной мы зовём её потому, что в ней мы родились, в ней говорят родным нам языком и всё в ней для нас родное, а матерью — потому, что она вскормила нас своим хлебом, вспоила своими водами, выучила своему языку, как мать, защищает и бережёт нас от всяких врагов...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кроме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всяких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мать,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Родина.</a:t>
            </a:r>
          </a:p>
        </p:txBody>
      </p:sp>
    </p:spTree>
    <p:extLst>
      <p:ext uri="{BB962C8B-B14F-4D97-AF65-F5344CB8AC3E}">
        <p14:creationId xmlns:p14="http://schemas.microsoft.com/office/powerpoint/2010/main" val="123005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2">
            <a:extLst>
              <a:ext uri="{FF2B5EF4-FFF2-40B4-BE49-F238E27FC236}">
                <a16:creationId xmlns:a16="http://schemas.microsoft.com/office/drawing/2014/main" id="{40F6B676-B146-4D5E-90E5-D65A72CA0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623A025-DB3C-4E81-A76F-A0006C485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CF6A90-2872-489A-9947-2971F4C74F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277" y="643466"/>
            <a:ext cx="3426471" cy="17465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A64C88-F62D-4247-B050-EDE91C80DB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641276" y="2557250"/>
            <a:ext cx="3426471" cy="17465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02294D-D72C-4E76-AFC4-A9A213C469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7" y="4468029"/>
            <a:ext cx="3424601" cy="17465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533CB6-817F-409F-8C49-B0978F7546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7349" y="643467"/>
            <a:ext cx="7321184" cy="55710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235277-C4E7-43ED-B5A3-914B3154ABD6}"/>
              </a:ext>
            </a:extLst>
          </p:cNvPr>
          <p:cNvSpPr txBox="1"/>
          <p:nvPr/>
        </p:nvSpPr>
        <p:spPr>
          <a:xfrm>
            <a:off x="1220256" y="-52357"/>
            <a:ext cx="843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68275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F5771C-23BF-47A7-A1F9-7FB45C80D9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008666" y="0"/>
            <a:ext cx="836763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251A80-2F2C-464D-930F-031F76B9F096}"/>
              </a:ext>
            </a:extLst>
          </p:cNvPr>
          <p:cNvSpPr txBox="1"/>
          <p:nvPr/>
        </p:nvSpPr>
        <p:spPr>
          <a:xfrm>
            <a:off x="0" y="0"/>
            <a:ext cx="4102217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Старинная притча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Приехали в одну страну чужеземные гости, и их щедро одарили. Но когда они собрались уезжать восвояси, их попросили разуться и соскрести землю.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«Родная земля нам всего дороже,-объяснили они- и мы не хотим терять её ни пылинки »!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946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559D998-AB6C-46E1-B394-118E9A1E2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75909A-1C1F-4837-A8C3-071BB0C7C9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"/>
            <a:ext cx="12191980" cy="5913119"/>
          </a:xfrm>
          <a:custGeom>
            <a:avLst/>
            <a:gdLst/>
            <a:ahLst/>
            <a:cxnLst/>
            <a:rect l="l" t="t" r="r" b="b"/>
            <a:pathLst>
              <a:path w="12192000" h="6721475">
                <a:moveTo>
                  <a:pt x="4721175" y="5742856"/>
                </a:moveTo>
                <a:lnTo>
                  <a:pt x="4722110" y="5743067"/>
                </a:lnTo>
                <a:cubicBezTo>
                  <a:pt x="4721144" y="5743709"/>
                  <a:pt x="4718265" y="5744315"/>
                  <a:pt x="4717201" y="574433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834942"/>
                </a:lnTo>
                <a:lnTo>
                  <a:pt x="12192000" y="2274073"/>
                </a:lnTo>
                <a:lnTo>
                  <a:pt x="12192000" y="6586253"/>
                </a:lnTo>
                <a:lnTo>
                  <a:pt x="12140861" y="6605451"/>
                </a:lnTo>
                <a:cubicBezTo>
                  <a:pt x="12126657" y="6607665"/>
                  <a:pt x="12093590" y="6662867"/>
                  <a:pt x="12080162" y="6661300"/>
                </a:cubicBezTo>
                <a:cubicBezTo>
                  <a:pt x="11978189" y="6685453"/>
                  <a:pt x="11967362" y="6708506"/>
                  <a:pt x="11917886" y="6696520"/>
                </a:cubicBezTo>
                <a:cubicBezTo>
                  <a:pt x="11872780" y="6694805"/>
                  <a:pt x="11928862" y="6731720"/>
                  <a:pt x="11894611" y="6718680"/>
                </a:cubicBezTo>
                <a:cubicBezTo>
                  <a:pt x="11860360" y="6705640"/>
                  <a:pt x="11736092" y="6642174"/>
                  <a:pt x="11712380" y="6618279"/>
                </a:cubicBezTo>
                <a:cubicBezTo>
                  <a:pt x="11688668" y="6594384"/>
                  <a:pt x="11627913" y="6617875"/>
                  <a:pt x="11585367" y="6575313"/>
                </a:cubicBezTo>
                <a:lnTo>
                  <a:pt x="11516471" y="6498621"/>
                </a:lnTo>
                <a:cubicBezTo>
                  <a:pt x="11468275" y="6496789"/>
                  <a:pt x="11507336" y="6461535"/>
                  <a:pt x="11462693" y="6445069"/>
                </a:cubicBezTo>
                <a:cubicBezTo>
                  <a:pt x="11417568" y="6443442"/>
                  <a:pt x="11408022" y="6391555"/>
                  <a:pt x="11369713" y="6383596"/>
                </a:cubicBezTo>
                <a:cubicBezTo>
                  <a:pt x="11354318" y="6389646"/>
                  <a:pt x="11288329" y="6334752"/>
                  <a:pt x="11273970" y="6323928"/>
                </a:cubicBezTo>
                <a:cubicBezTo>
                  <a:pt x="11231914" y="6325320"/>
                  <a:pt x="11221974" y="6315486"/>
                  <a:pt x="11195085" y="6302909"/>
                </a:cubicBezTo>
                <a:cubicBezTo>
                  <a:pt x="11164087" y="6332691"/>
                  <a:pt x="11171650" y="6306732"/>
                  <a:pt x="11143409" y="6303556"/>
                </a:cubicBezTo>
                <a:cubicBezTo>
                  <a:pt x="11125907" y="6299917"/>
                  <a:pt x="11102604" y="6295777"/>
                  <a:pt x="11085936" y="6294307"/>
                </a:cubicBezTo>
                <a:cubicBezTo>
                  <a:pt x="11057494" y="6294603"/>
                  <a:pt x="11029907" y="6276438"/>
                  <a:pt x="11030954" y="6291426"/>
                </a:cubicBezTo>
                <a:cubicBezTo>
                  <a:pt x="11007785" y="6293943"/>
                  <a:pt x="10982006" y="6298120"/>
                  <a:pt x="10951061" y="6296182"/>
                </a:cubicBezTo>
                <a:cubicBezTo>
                  <a:pt x="10885366" y="6259348"/>
                  <a:pt x="10915289" y="6295910"/>
                  <a:pt x="10857722" y="6283099"/>
                </a:cubicBezTo>
                <a:cubicBezTo>
                  <a:pt x="10806647" y="6270732"/>
                  <a:pt x="10707076" y="6237654"/>
                  <a:pt x="10644617" y="6221981"/>
                </a:cubicBezTo>
                <a:cubicBezTo>
                  <a:pt x="10616447" y="6217166"/>
                  <a:pt x="10558604" y="6206555"/>
                  <a:pt x="10519278" y="6201735"/>
                </a:cubicBezTo>
                <a:cubicBezTo>
                  <a:pt x="10495462" y="6203254"/>
                  <a:pt x="10473831" y="6189810"/>
                  <a:pt x="10445982" y="6199677"/>
                </a:cubicBezTo>
                <a:cubicBezTo>
                  <a:pt x="10436537" y="6203715"/>
                  <a:pt x="10409282" y="6202908"/>
                  <a:pt x="10383866" y="6195830"/>
                </a:cubicBezTo>
                <a:cubicBezTo>
                  <a:pt x="10374828" y="6204037"/>
                  <a:pt x="10347865" y="6195374"/>
                  <a:pt x="10336853" y="6195219"/>
                </a:cubicBezTo>
                <a:cubicBezTo>
                  <a:pt x="10323587" y="6201929"/>
                  <a:pt x="10274742" y="6192863"/>
                  <a:pt x="10261099" y="6185468"/>
                </a:cubicBezTo>
                <a:lnTo>
                  <a:pt x="10126498" y="6173953"/>
                </a:lnTo>
                <a:lnTo>
                  <a:pt x="10082167" y="6171858"/>
                </a:lnTo>
                <a:cubicBezTo>
                  <a:pt x="10074568" y="6173927"/>
                  <a:pt x="10046861" y="6172599"/>
                  <a:pt x="10039238" y="6173522"/>
                </a:cubicBezTo>
                <a:cubicBezTo>
                  <a:pt x="9998459" y="6163421"/>
                  <a:pt x="9984395" y="6162931"/>
                  <a:pt x="9960017" y="6158007"/>
                </a:cubicBezTo>
                <a:cubicBezTo>
                  <a:pt x="9918981" y="6157865"/>
                  <a:pt x="9888742" y="6161064"/>
                  <a:pt x="9847790" y="6151239"/>
                </a:cubicBezTo>
                <a:lnTo>
                  <a:pt x="9728307" y="6131032"/>
                </a:lnTo>
                <a:cubicBezTo>
                  <a:pt x="9675057" y="6140618"/>
                  <a:pt x="9602036" y="6132224"/>
                  <a:pt x="9584505" y="6119612"/>
                </a:cubicBezTo>
                <a:cubicBezTo>
                  <a:pt x="9518953" y="6105336"/>
                  <a:pt x="9415430" y="6079210"/>
                  <a:pt x="9343050" y="6073910"/>
                </a:cubicBezTo>
                <a:lnTo>
                  <a:pt x="9231368" y="6022005"/>
                </a:lnTo>
                <a:lnTo>
                  <a:pt x="9194808" y="6011926"/>
                </a:lnTo>
                <a:lnTo>
                  <a:pt x="9189244" y="6002687"/>
                </a:lnTo>
                <a:lnTo>
                  <a:pt x="9151230" y="5991485"/>
                </a:lnTo>
                <a:lnTo>
                  <a:pt x="9150208" y="5992550"/>
                </a:lnTo>
                <a:cubicBezTo>
                  <a:pt x="9147046" y="5994681"/>
                  <a:pt x="9143082" y="5995773"/>
                  <a:pt x="9137316" y="5994719"/>
                </a:cubicBezTo>
                <a:cubicBezTo>
                  <a:pt x="9138863" y="6014203"/>
                  <a:pt x="9130953" y="6000914"/>
                  <a:pt x="9113810" y="5996085"/>
                </a:cubicBezTo>
                <a:cubicBezTo>
                  <a:pt x="9112389" y="6025268"/>
                  <a:pt x="9068115" y="5990834"/>
                  <a:pt x="9053451" y="6004399"/>
                </a:cubicBezTo>
                <a:lnTo>
                  <a:pt x="9005484" y="6001114"/>
                </a:lnTo>
                <a:lnTo>
                  <a:pt x="9005199" y="6001354"/>
                </a:lnTo>
                <a:cubicBezTo>
                  <a:pt x="9003144" y="6001574"/>
                  <a:pt x="9000325" y="6001246"/>
                  <a:pt x="8996230" y="6000143"/>
                </a:cubicBezTo>
                <a:lnTo>
                  <a:pt x="8990392" y="5998082"/>
                </a:lnTo>
                <a:lnTo>
                  <a:pt x="8974335" y="5994856"/>
                </a:lnTo>
                <a:lnTo>
                  <a:pt x="8968009" y="5995556"/>
                </a:lnTo>
                <a:lnTo>
                  <a:pt x="8963046" y="5997781"/>
                </a:lnTo>
                <a:cubicBezTo>
                  <a:pt x="8954691" y="5989830"/>
                  <a:pt x="8955518" y="5980882"/>
                  <a:pt x="8928986" y="6000969"/>
                </a:cubicBezTo>
                <a:cubicBezTo>
                  <a:pt x="8898032" y="5999949"/>
                  <a:pt x="8789301" y="5985294"/>
                  <a:pt x="8752442" y="5981737"/>
                </a:cubicBezTo>
                <a:cubicBezTo>
                  <a:pt x="8719820" y="5971017"/>
                  <a:pt x="8748195" y="5984678"/>
                  <a:pt x="8707845" y="5979636"/>
                </a:cubicBezTo>
                <a:cubicBezTo>
                  <a:pt x="8671607" y="5960101"/>
                  <a:pt x="8639143" y="5976541"/>
                  <a:pt x="8596069" y="5971064"/>
                </a:cubicBezTo>
                <a:lnTo>
                  <a:pt x="8525228" y="5985906"/>
                </a:lnTo>
                <a:lnTo>
                  <a:pt x="8510981" y="5979991"/>
                </a:lnTo>
                <a:lnTo>
                  <a:pt x="8506165" y="5976990"/>
                </a:lnTo>
                <a:cubicBezTo>
                  <a:pt x="8502647" y="5975213"/>
                  <a:pt x="8500046" y="5974402"/>
                  <a:pt x="8497966" y="5974252"/>
                </a:cubicBezTo>
                <a:lnTo>
                  <a:pt x="8497592" y="5974431"/>
                </a:lnTo>
                <a:lnTo>
                  <a:pt x="8490247" y="5971381"/>
                </a:lnTo>
                <a:lnTo>
                  <a:pt x="8367180" y="5957339"/>
                </a:lnTo>
                <a:cubicBezTo>
                  <a:pt x="8362022" y="5955314"/>
                  <a:pt x="8357731" y="5955662"/>
                  <a:pt x="8353797" y="5957145"/>
                </a:cubicBezTo>
                <a:lnTo>
                  <a:pt x="8352370" y="5957985"/>
                </a:lnTo>
                <a:lnTo>
                  <a:pt x="8320102" y="5940567"/>
                </a:lnTo>
                <a:lnTo>
                  <a:pt x="8314430" y="5940241"/>
                </a:lnTo>
                <a:lnTo>
                  <a:pt x="8295171" y="5926346"/>
                </a:lnTo>
                <a:lnTo>
                  <a:pt x="8284274" y="5920523"/>
                </a:lnTo>
                <a:lnTo>
                  <a:pt x="8283147" y="5916080"/>
                </a:lnTo>
                <a:cubicBezTo>
                  <a:pt x="8280843" y="5912835"/>
                  <a:pt x="8276149" y="5910187"/>
                  <a:pt x="8266073" y="5908905"/>
                </a:cubicBezTo>
                <a:lnTo>
                  <a:pt x="8263374" y="5909135"/>
                </a:lnTo>
                <a:lnTo>
                  <a:pt x="8252031" y="5899292"/>
                </a:lnTo>
                <a:cubicBezTo>
                  <a:pt x="8248857" y="5895442"/>
                  <a:pt x="8246645" y="5891160"/>
                  <a:pt x="8245832" y="5886300"/>
                </a:cubicBezTo>
                <a:cubicBezTo>
                  <a:pt x="8181825" y="5889207"/>
                  <a:pt x="8147128" y="5855085"/>
                  <a:pt x="8090269" y="5840139"/>
                </a:cubicBezTo>
                <a:cubicBezTo>
                  <a:pt x="8025465" y="5816997"/>
                  <a:pt x="7967068" y="5795761"/>
                  <a:pt x="7905405" y="5798166"/>
                </a:cubicBezTo>
                <a:cubicBezTo>
                  <a:pt x="7835117" y="5783254"/>
                  <a:pt x="7780963" y="5781023"/>
                  <a:pt x="7718742" y="5772451"/>
                </a:cubicBezTo>
                <a:lnTo>
                  <a:pt x="7614344" y="5775922"/>
                </a:lnTo>
                <a:lnTo>
                  <a:pt x="7527540" y="5770094"/>
                </a:lnTo>
                <a:lnTo>
                  <a:pt x="7519568" y="5767541"/>
                </a:lnTo>
                <a:cubicBezTo>
                  <a:pt x="7513990" y="5766202"/>
                  <a:pt x="7510170" y="5765852"/>
                  <a:pt x="7507409" y="5766206"/>
                </a:cubicBezTo>
                <a:lnTo>
                  <a:pt x="7507037" y="5766533"/>
                </a:lnTo>
                <a:lnTo>
                  <a:pt x="7495792" y="5764581"/>
                </a:lnTo>
                <a:cubicBezTo>
                  <a:pt x="7476983" y="5760463"/>
                  <a:pt x="7422525" y="5777879"/>
                  <a:pt x="7405388" y="5772686"/>
                </a:cubicBezTo>
                <a:cubicBezTo>
                  <a:pt x="7374786" y="5775636"/>
                  <a:pt x="7333987" y="5776741"/>
                  <a:pt x="7312177" y="5782281"/>
                </a:cubicBezTo>
                <a:lnTo>
                  <a:pt x="7310850" y="5783723"/>
                </a:lnTo>
                <a:lnTo>
                  <a:pt x="7218557" y="5758474"/>
                </a:lnTo>
                <a:lnTo>
                  <a:pt x="7201099" y="5753924"/>
                </a:lnTo>
                <a:lnTo>
                  <a:pt x="7197001" y="5748566"/>
                </a:lnTo>
                <a:cubicBezTo>
                  <a:pt x="7192109" y="5745043"/>
                  <a:pt x="7184503" y="5742904"/>
                  <a:pt x="7170805" y="5743918"/>
                </a:cubicBezTo>
                <a:lnTo>
                  <a:pt x="7096985" y="5731690"/>
                </a:lnTo>
                <a:cubicBezTo>
                  <a:pt x="7061145" y="5730712"/>
                  <a:pt x="7050186" y="5729735"/>
                  <a:pt x="7018493" y="5732064"/>
                </a:cubicBezTo>
                <a:cubicBezTo>
                  <a:pt x="6937525" y="5721126"/>
                  <a:pt x="6943642" y="5696960"/>
                  <a:pt x="6904143" y="5702558"/>
                </a:cubicBezTo>
                <a:cubicBezTo>
                  <a:pt x="6871919" y="5707766"/>
                  <a:pt x="6787986" y="5688692"/>
                  <a:pt x="6708219" y="5674603"/>
                </a:cubicBezTo>
                <a:cubicBezTo>
                  <a:pt x="6649103" y="5665148"/>
                  <a:pt x="6628103" y="5651047"/>
                  <a:pt x="6549452" y="5645827"/>
                </a:cubicBezTo>
                <a:cubicBezTo>
                  <a:pt x="6472151" y="5601737"/>
                  <a:pt x="6409693" y="5625460"/>
                  <a:pt x="6317557" y="5599027"/>
                </a:cubicBezTo>
                <a:cubicBezTo>
                  <a:pt x="6297548" y="5583505"/>
                  <a:pt x="6209289" y="5600698"/>
                  <a:pt x="6168671" y="5596940"/>
                </a:cubicBezTo>
                <a:cubicBezTo>
                  <a:pt x="6128053" y="5593182"/>
                  <a:pt x="6090537" y="5579634"/>
                  <a:pt x="6073845" y="5576478"/>
                </a:cubicBezTo>
                <a:lnTo>
                  <a:pt x="6068527" y="5578015"/>
                </a:lnTo>
                <a:lnTo>
                  <a:pt x="6048635" y="5577332"/>
                </a:lnTo>
                <a:lnTo>
                  <a:pt x="6041280" y="5585681"/>
                </a:lnTo>
                <a:lnTo>
                  <a:pt x="6010089" y="5590774"/>
                </a:lnTo>
                <a:cubicBezTo>
                  <a:pt x="5998678" y="5591361"/>
                  <a:pt x="5970125" y="5590448"/>
                  <a:pt x="5957374" y="5587130"/>
                </a:cubicBezTo>
                <a:lnTo>
                  <a:pt x="5758917" y="5571438"/>
                </a:lnTo>
                <a:lnTo>
                  <a:pt x="5626958" y="5570415"/>
                </a:lnTo>
                <a:lnTo>
                  <a:pt x="5470904" y="5584435"/>
                </a:lnTo>
                <a:cubicBezTo>
                  <a:pt x="5478132" y="5597463"/>
                  <a:pt x="5439008" y="5583397"/>
                  <a:pt x="5432758" y="5595688"/>
                </a:cubicBezTo>
                <a:cubicBezTo>
                  <a:pt x="5429367" y="5605720"/>
                  <a:pt x="5391826" y="5610404"/>
                  <a:pt x="5381665" y="5613390"/>
                </a:cubicBezTo>
                <a:lnTo>
                  <a:pt x="5261761" y="5633807"/>
                </a:lnTo>
                <a:cubicBezTo>
                  <a:pt x="5251596" y="5633991"/>
                  <a:pt x="5230549" y="5642301"/>
                  <a:pt x="5222961" y="5644931"/>
                </a:cubicBezTo>
                <a:lnTo>
                  <a:pt x="5174658" y="5647921"/>
                </a:lnTo>
                <a:lnTo>
                  <a:pt x="5156553" y="5655144"/>
                </a:lnTo>
                <a:lnTo>
                  <a:pt x="5142596" y="5658544"/>
                </a:lnTo>
                <a:lnTo>
                  <a:pt x="5139595" y="5660645"/>
                </a:lnTo>
                <a:cubicBezTo>
                  <a:pt x="5133875" y="5664685"/>
                  <a:pt x="5128077" y="5668496"/>
                  <a:pt x="5121657" y="5671498"/>
                </a:cubicBezTo>
                <a:cubicBezTo>
                  <a:pt x="5108318" y="5642879"/>
                  <a:pt x="5064854" y="5692315"/>
                  <a:pt x="5065789" y="5664927"/>
                </a:cubicBezTo>
                <a:cubicBezTo>
                  <a:pt x="5028194" y="5676443"/>
                  <a:pt x="5038945" y="5647354"/>
                  <a:pt x="5011512" y="5681308"/>
                </a:cubicBezTo>
                <a:cubicBezTo>
                  <a:pt x="4937025" y="5680925"/>
                  <a:pt x="4916355" y="5667918"/>
                  <a:pt x="4840439" y="5705325"/>
                </a:cubicBezTo>
                <a:cubicBezTo>
                  <a:pt x="4806741" y="5721967"/>
                  <a:pt x="4784108" y="5733113"/>
                  <a:pt x="4762445" y="5733093"/>
                </a:cubicBezTo>
                <a:cubicBezTo>
                  <a:pt x="4741324" y="5737594"/>
                  <a:pt x="4729483" y="5740416"/>
                  <a:pt x="4723183" y="5742108"/>
                </a:cubicBezTo>
                <a:lnTo>
                  <a:pt x="4721175" y="5742856"/>
                </a:lnTo>
                <a:lnTo>
                  <a:pt x="4715526" y="5741581"/>
                </a:lnTo>
                <a:cubicBezTo>
                  <a:pt x="4680149" y="5748537"/>
                  <a:pt x="4524746" y="5749345"/>
                  <a:pt x="4515811" y="5751483"/>
                </a:cubicBezTo>
                <a:cubicBezTo>
                  <a:pt x="4457821" y="5764595"/>
                  <a:pt x="4462660" y="5765336"/>
                  <a:pt x="4428540" y="5762134"/>
                </a:cubicBezTo>
                <a:cubicBezTo>
                  <a:pt x="4423305" y="5758763"/>
                  <a:pt x="4368975" y="5765057"/>
                  <a:pt x="4362874" y="5763480"/>
                </a:cubicBezTo>
                <a:lnTo>
                  <a:pt x="4316963" y="5756865"/>
                </a:lnTo>
                <a:lnTo>
                  <a:pt x="4315109" y="5758206"/>
                </a:lnTo>
                <a:cubicBezTo>
                  <a:pt x="4306124" y="5761577"/>
                  <a:pt x="4299996" y="5761576"/>
                  <a:pt x="4295141" y="5760085"/>
                </a:cubicBezTo>
                <a:lnTo>
                  <a:pt x="4290061" y="5757168"/>
                </a:lnTo>
                <a:lnTo>
                  <a:pt x="4276140" y="5757414"/>
                </a:lnTo>
                <a:lnTo>
                  <a:pt x="4248115" y="5755090"/>
                </a:lnTo>
                <a:lnTo>
                  <a:pt x="4202048" y="5757885"/>
                </a:lnTo>
                <a:cubicBezTo>
                  <a:pt x="4201946" y="5758305"/>
                  <a:pt x="4201844" y="5758724"/>
                  <a:pt x="4201744" y="5759144"/>
                </a:cubicBezTo>
                <a:cubicBezTo>
                  <a:pt x="4200117" y="5761981"/>
                  <a:pt x="4197141" y="5764100"/>
                  <a:pt x="4191246" y="5764778"/>
                </a:cubicBezTo>
                <a:cubicBezTo>
                  <a:pt x="4204214" y="5782067"/>
                  <a:pt x="4161275" y="5780172"/>
                  <a:pt x="4142743" y="5780643"/>
                </a:cubicBezTo>
                <a:cubicBezTo>
                  <a:pt x="4124718" y="5787709"/>
                  <a:pt x="4099100" y="5801289"/>
                  <a:pt x="4083095" y="5807176"/>
                </a:cubicBezTo>
                <a:lnTo>
                  <a:pt x="4074544" y="5808011"/>
                </a:lnTo>
                <a:cubicBezTo>
                  <a:pt x="4074505" y="5808112"/>
                  <a:pt x="4074464" y="5808211"/>
                  <a:pt x="4074425" y="5808310"/>
                </a:cubicBezTo>
                <a:cubicBezTo>
                  <a:pt x="4072679" y="5809094"/>
                  <a:pt x="4069907" y="5809595"/>
                  <a:pt x="4065508" y="5809754"/>
                </a:cubicBezTo>
                <a:lnTo>
                  <a:pt x="4058952" y="5809536"/>
                </a:lnTo>
                <a:lnTo>
                  <a:pt x="4042362" y="5811157"/>
                </a:lnTo>
                <a:lnTo>
                  <a:pt x="4036994" y="5813591"/>
                </a:lnTo>
                <a:lnTo>
                  <a:pt x="4035361" y="5817258"/>
                </a:lnTo>
                <a:lnTo>
                  <a:pt x="4033776" y="5817023"/>
                </a:lnTo>
                <a:cubicBezTo>
                  <a:pt x="4021425" y="5812159"/>
                  <a:pt x="4016875" y="5803783"/>
                  <a:pt x="4004536" y="5829591"/>
                </a:cubicBezTo>
                <a:cubicBezTo>
                  <a:pt x="3976668" y="5822526"/>
                  <a:pt x="3972978" y="5837855"/>
                  <a:pt x="3936844" y="5847048"/>
                </a:cubicBezTo>
                <a:cubicBezTo>
                  <a:pt x="3920507" y="5839324"/>
                  <a:pt x="3908536" y="5844013"/>
                  <a:pt x="3897273" y="5852703"/>
                </a:cubicBezTo>
                <a:cubicBezTo>
                  <a:pt x="3861093" y="5852207"/>
                  <a:pt x="3829629" y="5866077"/>
                  <a:pt x="3789758" y="5872941"/>
                </a:cubicBezTo>
                <a:cubicBezTo>
                  <a:pt x="3741008" y="5887647"/>
                  <a:pt x="3725130" y="5889624"/>
                  <a:pt x="3682511" y="5896864"/>
                </a:cubicBezTo>
                <a:lnTo>
                  <a:pt x="3610033" y="5929135"/>
                </a:lnTo>
                <a:lnTo>
                  <a:pt x="3603853" y="5927773"/>
                </a:lnTo>
                <a:cubicBezTo>
                  <a:pt x="3599581" y="5927154"/>
                  <a:pt x="3596727" y="5927154"/>
                  <a:pt x="3594734" y="5927609"/>
                </a:cubicBezTo>
                <a:lnTo>
                  <a:pt x="3594499" y="5927878"/>
                </a:lnTo>
                <a:lnTo>
                  <a:pt x="3585976" y="5927188"/>
                </a:lnTo>
                <a:cubicBezTo>
                  <a:pt x="3571624" y="5925397"/>
                  <a:pt x="3549390" y="5939596"/>
                  <a:pt x="3536133" y="5936887"/>
                </a:cubicBezTo>
                <a:cubicBezTo>
                  <a:pt x="3513941" y="5941183"/>
                  <a:pt x="3488623" y="5934918"/>
                  <a:pt x="3473221" y="5940548"/>
                </a:cubicBezTo>
                <a:lnTo>
                  <a:pt x="3400726" y="5952596"/>
                </a:lnTo>
                <a:lnTo>
                  <a:pt x="3375936" y="5941189"/>
                </a:lnTo>
                <a:lnTo>
                  <a:pt x="3348220" y="5944802"/>
                </a:lnTo>
                <a:cubicBezTo>
                  <a:pt x="3337207" y="5945475"/>
                  <a:pt x="3327055" y="5946237"/>
                  <a:pt x="3319640" y="5949737"/>
                </a:cubicBezTo>
                <a:lnTo>
                  <a:pt x="3248530" y="5968289"/>
                </a:lnTo>
                <a:lnTo>
                  <a:pt x="3210309" y="5954736"/>
                </a:lnTo>
                <a:cubicBezTo>
                  <a:pt x="3206089" y="5952812"/>
                  <a:pt x="3200153" y="5952268"/>
                  <a:pt x="3190376" y="5954857"/>
                </a:cubicBezTo>
                <a:lnTo>
                  <a:pt x="3188146" y="5956038"/>
                </a:lnTo>
                <a:cubicBezTo>
                  <a:pt x="3182626" y="5954058"/>
                  <a:pt x="3141857" y="5956624"/>
                  <a:pt x="3108597" y="5957358"/>
                </a:cubicBezTo>
                <a:cubicBezTo>
                  <a:pt x="3055969" y="5959784"/>
                  <a:pt x="3048941" y="5952417"/>
                  <a:pt x="2988585" y="5960444"/>
                </a:cubicBezTo>
                <a:cubicBezTo>
                  <a:pt x="2928854" y="5964632"/>
                  <a:pt x="2917952" y="5959591"/>
                  <a:pt x="2876541" y="5967961"/>
                </a:cubicBezTo>
                <a:lnTo>
                  <a:pt x="2626865" y="5968713"/>
                </a:lnTo>
                <a:cubicBezTo>
                  <a:pt x="2562349" y="5946800"/>
                  <a:pt x="2563423" y="5977398"/>
                  <a:pt x="2491423" y="5970428"/>
                </a:cubicBezTo>
                <a:cubicBezTo>
                  <a:pt x="2433092" y="6035904"/>
                  <a:pt x="2455710" y="5995425"/>
                  <a:pt x="2415618" y="6003657"/>
                </a:cubicBezTo>
                <a:lnTo>
                  <a:pt x="2290099" y="6001093"/>
                </a:lnTo>
                <a:cubicBezTo>
                  <a:pt x="2257058" y="5987464"/>
                  <a:pt x="2202459" y="6022632"/>
                  <a:pt x="2161715" y="6004244"/>
                </a:cubicBezTo>
                <a:cubicBezTo>
                  <a:pt x="2122715" y="6007244"/>
                  <a:pt x="2080451" y="6015292"/>
                  <a:pt x="2056090" y="6019086"/>
                </a:cubicBezTo>
                <a:cubicBezTo>
                  <a:pt x="2019829" y="6026050"/>
                  <a:pt x="1978840" y="6038739"/>
                  <a:pt x="1944154" y="6046026"/>
                </a:cubicBezTo>
                <a:cubicBezTo>
                  <a:pt x="1925868" y="6034021"/>
                  <a:pt x="1896028" y="6059125"/>
                  <a:pt x="1847969" y="6062810"/>
                </a:cubicBezTo>
                <a:cubicBezTo>
                  <a:pt x="1827978" y="6048913"/>
                  <a:pt x="1815571" y="6065486"/>
                  <a:pt x="1777084" y="6047209"/>
                </a:cubicBezTo>
                <a:cubicBezTo>
                  <a:pt x="1775440" y="6049158"/>
                  <a:pt x="1773398" y="6050977"/>
                  <a:pt x="1771026" y="6052610"/>
                </a:cubicBezTo>
                <a:cubicBezTo>
                  <a:pt x="1757252" y="6062088"/>
                  <a:pt x="1735529" y="6063344"/>
                  <a:pt x="1722510" y="6055412"/>
                </a:cubicBezTo>
                <a:cubicBezTo>
                  <a:pt x="1691780" y="6043382"/>
                  <a:pt x="1662322" y="6038247"/>
                  <a:pt x="1633942" y="6035716"/>
                </a:cubicBezTo>
                <a:lnTo>
                  <a:pt x="1586146" y="6045126"/>
                </a:lnTo>
                <a:cubicBezTo>
                  <a:pt x="1567949" y="6050358"/>
                  <a:pt x="1545901" y="6061305"/>
                  <a:pt x="1524749" y="6067115"/>
                </a:cubicBezTo>
                <a:cubicBezTo>
                  <a:pt x="1502587" y="6070337"/>
                  <a:pt x="1478014" y="6065935"/>
                  <a:pt x="1459243" y="6079986"/>
                </a:cubicBezTo>
                <a:cubicBezTo>
                  <a:pt x="1421475" y="6095139"/>
                  <a:pt x="1374525" y="6079162"/>
                  <a:pt x="1349458" y="6115647"/>
                </a:cubicBezTo>
                <a:cubicBezTo>
                  <a:pt x="1273277" y="6137331"/>
                  <a:pt x="1121513" y="6171202"/>
                  <a:pt x="1009213" y="6196169"/>
                </a:cubicBezTo>
                <a:cubicBezTo>
                  <a:pt x="939017" y="6208471"/>
                  <a:pt x="866896" y="6205091"/>
                  <a:pt x="808573" y="6211966"/>
                </a:cubicBezTo>
                <a:cubicBezTo>
                  <a:pt x="802824" y="6209126"/>
                  <a:pt x="726017" y="6232905"/>
                  <a:pt x="719550" y="6231933"/>
                </a:cubicBezTo>
                <a:lnTo>
                  <a:pt x="698796" y="6232599"/>
                </a:lnTo>
                <a:cubicBezTo>
                  <a:pt x="689834" y="6236836"/>
                  <a:pt x="683493" y="6237437"/>
                  <a:pt x="678328" y="6236429"/>
                </a:cubicBezTo>
                <a:lnTo>
                  <a:pt x="672785" y="6234027"/>
                </a:lnTo>
                <a:lnTo>
                  <a:pt x="658407" y="6235638"/>
                </a:lnTo>
                <a:lnTo>
                  <a:pt x="629186" y="6236074"/>
                </a:lnTo>
                <a:lnTo>
                  <a:pt x="624559" y="6238724"/>
                </a:lnTo>
                <a:lnTo>
                  <a:pt x="581799" y="6243380"/>
                </a:lnTo>
                <a:cubicBezTo>
                  <a:pt x="581737" y="6243807"/>
                  <a:pt x="581672" y="6244236"/>
                  <a:pt x="581609" y="6244664"/>
                </a:cubicBezTo>
                <a:cubicBezTo>
                  <a:pt x="580205" y="6247646"/>
                  <a:pt x="577332" y="6250048"/>
                  <a:pt x="571300" y="6251300"/>
                </a:cubicBezTo>
                <a:cubicBezTo>
                  <a:pt x="551624" y="6261209"/>
                  <a:pt x="484500" y="6294596"/>
                  <a:pt x="463550" y="6304115"/>
                </a:cubicBezTo>
                <a:cubicBezTo>
                  <a:pt x="453137" y="6305662"/>
                  <a:pt x="449732" y="6307620"/>
                  <a:pt x="445607" y="6308407"/>
                </a:cubicBezTo>
                <a:lnTo>
                  <a:pt x="438800" y="6308835"/>
                </a:lnTo>
                <a:cubicBezTo>
                  <a:pt x="417223" y="6317125"/>
                  <a:pt x="343313" y="6348349"/>
                  <a:pt x="316139" y="6358155"/>
                </a:cubicBezTo>
                <a:cubicBezTo>
                  <a:pt x="298482" y="6352074"/>
                  <a:pt x="286557" y="6357914"/>
                  <a:pt x="275749" y="6367668"/>
                </a:cubicBezTo>
                <a:cubicBezTo>
                  <a:pt x="238275" y="6370726"/>
                  <a:pt x="207077" y="6387621"/>
                  <a:pt x="166497" y="6398366"/>
                </a:cubicBezTo>
                <a:lnTo>
                  <a:pt x="1" y="6464830"/>
                </a:lnTo>
                <a:lnTo>
                  <a:pt x="1" y="2274073"/>
                </a:lnTo>
                <a:lnTo>
                  <a:pt x="0" y="2274073"/>
                </a:ln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5DA8F4-EB32-4C39-A1CA-54965BE245E0}"/>
              </a:ext>
            </a:extLst>
          </p:cNvPr>
          <p:cNvSpPr txBox="1"/>
          <p:nvPr/>
        </p:nvSpPr>
        <p:spPr>
          <a:xfrm>
            <a:off x="226423" y="5460274"/>
            <a:ext cx="98581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«Берегите Россию» слова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Е.Синициной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музыка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М.Андриахина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https://www.youtube.com/watch?v=vdXldmHYBRQ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352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C6777B5-64F4-4200-B099-34168B69F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9DCDC1-FD10-4ADC-B7B9-C9A5E317CB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49995"/>
            <a:ext cx="12191980" cy="5870514"/>
          </a:xfrm>
          <a:custGeom>
            <a:avLst/>
            <a:gdLst/>
            <a:ahLst/>
            <a:cxnLst/>
            <a:rect l="l" t="t" r="r" b="b"/>
            <a:pathLst>
              <a:path w="12192000" h="6096000">
                <a:moveTo>
                  <a:pt x="7230262" y="5906862"/>
                </a:moveTo>
                <a:lnTo>
                  <a:pt x="7197115" y="5913338"/>
                </a:lnTo>
                <a:lnTo>
                  <a:pt x="7214545" y="5911744"/>
                </a:lnTo>
                <a:cubicBezTo>
                  <a:pt x="7220308" y="5910958"/>
                  <a:pt x="7225785" y="5909624"/>
                  <a:pt x="7230262" y="5906862"/>
                </a:cubicBezTo>
                <a:close/>
                <a:moveTo>
                  <a:pt x="7009120" y="5850263"/>
                </a:moveTo>
                <a:lnTo>
                  <a:pt x="7021563" y="5861355"/>
                </a:lnTo>
                <a:lnTo>
                  <a:pt x="7021563" y="5861354"/>
                </a:lnTo>
                <a:close/>
                <a:moveTo>
                  <a:pt x="7768443" y="5742074"/>
                </a:moveTo>
                <a:lnTo>
                  <a:pt x="7768443" y="5742075"/>
                </a:lnTo>
                <a:lnTo>
                  <a:pt x="7792447" y="5764553"/>
                </a:lnTo>
                <a:cubicBezTo>
                  <a:pt x="7785969" y="5758457"/>
                  <a:pt x="7779301" y="5752361"/>
                  <a:pt x="7768443" y="5742074"/>
                </a:cubicBezTo>
                <a:close/>
                <a:moveTo>
                  <a:pt x="4038748" y="5739955"/>
                </a:moveTo>
                <a:lnTo>
                  <a:pt x="4030517" y="5751599"/>
                </a:lnTo>
                <a:cubicBezTo>
                  <a:pt x="4026230" y="5759505"/>
                  <a:pt x="4021242" y="5765745"/>
                  <a:pt x="4015609" y="5770450"/>
                </a:cubicBezTo>
                <a:lnTo>
                  <a:pt x="3996845" y="5780104"/>
                </a:lnTo>
                <a:cubicBezTo>
                  <a:pt x="4010562" y="5776555"/>
                  <a:pt x="4021944" y="5767411"/>
                  <a:pt x="4030518" y="5751599"/>
                </a:cubicBezTo>
                <a:close/>
                <a:moveTo>
                  <a:pt x="6245343" y="5736549"/>
                </a:moveTo>
                <a:lnTo>
                  <a:pt x="6274406" y="5743345"/>
                </a:lnTo>
                <a:lnTo>
                  <a:pt x="6291247" y="5749662"/>
                </a:lnTo>
                <a:lnTo>
                  <a:pt x="6291385" y="5749714"/>
                </a:lnTo>
                <a:lnTo>
                  <a:pt x="6306284" y="5755552"/>
                </a:lnTo>
                <a:lnTo>
                  <a:pt x="6308075" y="5755968"/>
                </a:lnTo>
                <a:lnTo>
                  <a:pt x="6313855" y="5758133"/>
                </a:lnTo>
                <a:cubicBezTo>
                  <a:pt x="6321454" y="5760521"/>
                  <a:pt x="6329151" y="5762258"/>
                  <a:pt x="6337048" y="5762696"/>
                </a:cubicBezTo>
                <a:lnTo>
                  <a:pt x="6308075" y="5755968"/>
                </a:lnTo>
                <a:lnTo>
                  <a:pt x="6291385" y="5749714"/>
                </a:lnTo>
                <a:lnTo>
                  <a:pt x="6276197" y="5743764"/>
                </a:lnTo>
                <a:lnTo>
                  <a:pt x="6274406" y="5743345"/>
                </a:lnTo>
                <a:lnTo>
                  <a:pt x="6268613" y="5741171"/>
                </a:lnTo>
                <a:cubicBezTo>
                  <a:pt x="6260996" y="5738770"/>
                  <a:pt x="6253273" y="5737013"/>
                  <a:pt x="6245343" y="5736549"/>
                </a:cubicBezTo>
                <a:close/>
                <a:moveTo>
                  <a:pt x="6558837" y="5706717"/>
                </a:moveTo>
                <a:cubicBezTo>
                  <a:pt x="6548970" y="5706068"/>
                  <a:pt x="6539355" y="5706473"/>
                  <a:pt x="6529984" y="5708163"/>
                </a:cubicBezTo>
                <a:lnTo>
                  <a:pt x="6589207" y="5711593"/>
                </a:lnTo>
                <a:cubicBezTo>
                  <a:pt x="6578825" y="5709068"/>
                  <a:pt x="6568705" y="5707366"/>
                  <a:pt x="6558837" y="5706717"/>
                </a:cubicBezTo>
                <a:close/>
                <a:moveTo>
                  <a:pt x="4834454" y="5646059"/>
                </a:moveTo>
                <a:cubicBezTo>
                  <a:pt x="4849504" y="5662538"/>
                  <a:pt x="4866316" y="5668776"/>
                  <a:pt x="4883986" y="5670301"/>
                </a:cubicBezTo>
                <a:lnTo>
                  <a:pt x="4858238" y="5663787"/>
                </a:lnTo>
                <a:cubicBezTo>
                  <a:pt x="4849945" y="5659978"/>
                  <a:pt x="4841980" y="5654298"/>
                  <a:pt x="4834454" y="5646059"/>
                </a:cubicBezTo>
                <a:close/>
                <a:moveTo>
                  <a:pt x="5056443" y="5643725"/>
                </a:moveTo>
                <a:lnTo>
                  <a:pt x="5072588" y="5644505"/>
                </a:lnTo>
                <a:cubicBezTo>
                  <a:pt x="5078053" y="5645963"/>
                  <a:pt x="5083590" y="5648726"/>
                  <a:pt x="5089162" y="5653107"/>
                </a:cubicBezTo>
                <a:cubicBezTo>
                  <a:pt x="5078019" y="5644344"/>
                  <a:pt x="5067015" y="5642058"/>
                  <a:pt x="5056443" y="5643725"/>
                </a:cubicBezTo>
                <a:close/>
                <a:moveTo>
                  <a:pt x="739852" y="5343843"/>
                </a:moveTo>
                <a:cubicBezTo>
                  <a:pt x="733899" y="5350392"/>
                  <a:pt x="728660" y="5358013"/>
                  <a:pt x="724278" y="5365062"/>
                </a:cubicBezTo>
                <a:cubicBezTo>
                  <a:pt x="719849" y="5372206"/>
                  <a:pt x="714527" y="5377552"/>
                  <a:pt x="708621" y="5381222"/>
                </a:cubicBezTo>
                <a:lnTo>
                  <a:pt x="691439" y="5386697"/>
                </a:lnTo>
                <a:lnTo>
                  <a:pt x="708622" y="5381222"/>
                </a:lnTo>
                <a:cubicBezTo>
                  <a:pt x="714527" y="5377552"/>
                  <a:pt x="719849" y="5372206"/>
                  <a:pt x="724279" y="5365062"/>
                </a:cubicBezTo>
                <a:cubicBezTo>
                  <a:pt x="728660" y="5358013"/>
                  <a:pt x="733899" y="5350392"/>
                  <a:pt x="739852" y="5343843"/>
                </a:cubicBezTo>
                <a:close/>
                <a:moveTo>
                  <a:pt x="8934151" y="5275333"/>
                </a:moveTo>
                <a:cubicBezTo>
                  <a:pt x="8940248" y="5280573"/>
                  <a:pt x="8947058" y="5285906"/>
                  <a:pt x="8954249" y="5290264"/>
                </a:cubicBezTo>
                <a:lnTo>
                  <a:pt x="8962389" y="5293563"/>
                </a:lnTo>
                <a:lnTo>
                  <a:pt x="8954250" y="5290264"/>
                </a:lnTo>
                <a:cubicBezTo>
                  <a:pt x="8947058" y="5285906"/>
                  <a:pt x="8940248" y="5280573"/>
                  <a:pt x="8934151" y="5275333"/>
                </a:cubicBezTo>
                <a:close/>
                <a:moveTo>
                  <a:pt x="2314816" y="5273737"/>
                </a:moveTo>
                <a:cubicBezTo>
                  <a:pt x="2309720" y="5274714"/>
                  <a:pt x="2304339" y="5276762"/>
                  <a:pt x="2300909" y="5279143"/>
                </a:cubicBezTo>
                <a:cubicBezTo>
                  <a:pt x="2267856" y="5302385"/>
                  <a:pt x="2242281" y="5314291"/>
                  <a:pt x="2216515" y="5314887"/>
                </a:cubicBezTo>
                <a:cubicBezTo>
                  <a:pt x="2242281" y="5314291"/>
                  <a:pt x="2267856" y="5302385"/>
                  <a:pt x="2300910" y="5279143"/>
                </a:cubicBezTo>
                <a:close/>
                <a:moveTo>
                  <a:pt x="1916629" y="5252000"/>
                </a:moveTo>
                <a:lnTo>
                  <a:pt x="1907132" y="5255330"/>
                </a:lnTo>
                <a:lnTo>
                  <a:pt x="1866619" y="5265015"/>
                </a:lnTo>
                <a:lnTo>
                  <a:pt x="1907133" y="5255330"/>
                </a:lnTo>
                <a:close/>
                <a:moveTo>
                  <a:pt x="2058204" y="5241232"/>
                </a:moveTo>
                <a:cubicBezTo>
                  <a:pt x="2076636" y="5242946"/>
                  <a:pt x="2095174" y="5243803"/>
                  <a:pt x="2108194" y="5255939"/>
                </a:cubicBezTo>
                <a:cubicBezTo>
                  <a:pt x="2095175" y="5243803"/>
                  <a:pt x="2076636" y="5242946"/>
                  <a:pt x="2058204" y="5241232"/>
                </a:cubicBezTo>
                <a:close/>
                <a:moveTo>
                  <a:pt x="0" y="0"/>
                </a:moveTo>
                <a:lnTo>
                  <a:pt x="12191456" y="0"/>
                </a:lnTo>
                <a:lnTo>
                  <a:pt x="12191456" y="873938"/>
                </a:lnTo>
                <a:lnTo>
                  <a:pt x="12192000" y="873938"/>
                </a:lnTo>
                <a:lnTo>
                  <a:pt x="12192000" y="3249107"/>
                </a:lnTo>
                <a:cubicBezTo>
                  <a:pt x="12192000" y="3264730"/>
                  <a:pt x="12192000" y="3274255"/>
                  <a:pt x="12192000" y="3283970"/>
                </a:cubicBezTo>
                <a:lnTo>
                  <a:pt x="12192000" y="3681702"/>
                </a:lnTo>
                <a:lnTo>
                  <a:pt x="12160947" y="3710323"/>
                </a:lnTo>
                <a:cubicBezTo>
                  <a:pt x="12118083" y="3731849"/>
                  <a:pt x="12072360" y="3751282"/>
                  <a:pt x="12026448" y="3770523"/>
                </a:cubicBezTo>
                <a:cubicBezTo>
                  <a:pt x="12013114" y="3776049"/>
                  <a:pt x="11998443" y="3779097"/>
                  <a:pt x="11986443" y="3786526"/>
                </a:cubicBezTo>
                <a:cubicBezTo>
                  <a:pt x="11931195" y="3820436"/>
                  <a:pt x="11877664" y="3857014"/>
                  <a:pt x="11821656" y="3889591"/>
                </a:cubicBezTo>
                <a:cubicBezTo>
                  <a:pt x="11763931" y="3923310"/>
                  <a:pt x="11712304" y="3963126"/>
                  <a:pt x="11672489" y="4017039"/>
                </a:cubicBezTo>
                <a:cubicBezTo>
                  <a:pt x="11635529" y="4067143"/>
                  <a:pt x="11599714" y="4118007"/>
                  <a:pt x="11562947" y="4168300"/>
                </a:cubicBezTo>
                <a:cubicBezTo>
                  <a:pt x="11553613" y="4181065"/>
                  <a:pt x="11545039" y="4196115"/>
                  <a:pt x="11532275" y="4204307"/>
                </a:cubicBezTo>
                <a:cubicBezTo>
                  <a:pt x="11505795" y="4221452"/>
                  <a:pt x="11476838" y="4235359"/>
                  <a:pt x="11448453" y="4249457"/>
                </a:cubicBezTo>
                <a:cubicBezTo>
                  <a:pt x="11424069" y="4261459"/>
                  <a:pt x="11398160" y="4270411"/>
                  <a:pt x="11374346" y="4283366"/>
                </a:cubicBezTo>
                <a:cubicBezTo>
                  <a:pt x="11355296" y="4293655"/>
                  <a:pt x="11338339" y="4307943"/>
                  <a:pt x="11320623" y="4320897"/>
                </a:cubicBezTo>
                <a:cubicBezTo>
                  <a:pt x="11305192" y="4332136"/>
                  <a:pt x="11288238" y="4341852"/>
                  <a:pt x="11275283" y="4355378"/>
                </a:cubicBezTo>
                <a:cubicBezTo>
                  <a:pt x="11243658" y="4388145"/>
                  <a:pt x="11211843" y="4420340"/>
                  <a:pt x="11172600" y="4444536"/>
                </a:cubicBezTo>
                <a:cubicBezTo>
                  <a:pt x="11133927" y="4468538"/>
                  <a:pt x="11097350" y="4495401"/>
                  <a:pt x="11058869" y="4519786"/>
                </a:cubicBezTo>
                <a:cubicBezTo>
                  <a:pt x="11021146" y="4543599"/>
                  <a:pt x="10987046" y="4569697"/>
                  <a:pt x="10967423" y="4611991"/>
                </a:cubicBezTo>
                <a:cubicBezTo>
                  <a:pt x="10958661" y="4630659"/>
                  <a:pt x="10946279" y="4651044"/>
                  <a:pt x="10929704" y="4661903"/>
                </a:cubicBezTo>
                <a:cubicBezTo>
                  <a:pt x="10906081" y="4677334"/>
                  <a:pt x="10876171" y="4682859"/>
                  <a:pt x="10850453" y="4696003"/>
                </a:cubicBezTo>
                <a:cubicBezTo>
                  <a:pt x="10820162" y="4711434"/>
                  <a:pt x="10785111" y="4724770"/>
                  <a:pt x="10764534" y="4749345"/>
                </a:cubicBezTo>
                <a:cubicBezTo>
                  <a:pt x="10746246" y="4771255"/>
                  <a:pt x="10727767" y="4788399"/>
                  <a:pt x="10703573" y="4802305"/>
                </a:cubicBezTo>
                <a:cubicBezTo>
                  <a:pt x="10686617" y="4812022"/>
                  <a:pt x="10674046" y="4829738"/>
                  <a:pt x="10656519" y="4837740"/>
                </a:cubicBezTo>
                <a:cubicBezTo>
                  <a:pt x="10633467" y="4848409"/>
                  <a:pt x="10610225" y="4856791"/>
                  <a:pt x="10590031" y="4873366"/>
                </a:cubicBezTo>
                <a:cubicBezTo>
                  <a:pt x="10569075" y="4890510"/>
                  <a:pt x="10545263" y="4904036"/>
                  <a:pt x="10523354" y="4920039"/>
                </a:cubicBezTo>
                <a:cubicBezTo>
                  <a:pt x="10511734" y="4928611"/>
                  <a:pt x="10502208" y="4939851"/>
                  <a:pt x="10490969" y="4948806"/>
                </a:cubicBezTo>
                <a:cubicBezTo>
                  <a:pt x="10470394" y="4965188"/>
                  <a:pt x="10449438" y="4981191"/>
                  <a:pt x="10428291" y="4996622"/>
                </a:cubicBezTo>
                <a:cubicBezTo>
                  <a:pt x="10407146" y="5012055"/>
                  <a:pt x="10386952" y="5029961"/>
                  <a:pt x="10363709" y="5041201"/>
                </a:cubicBezTo>
                <a:cubicBezTo>
                  <a:pt x="10324086" y="5060251"/>
                  <a:pt x="10280840" y="5071682"/>
                  <a:pt x="10242357" y="5092257"/>
                </a:cubicBezTo>
                <a:cubicBezTo>
                  <a:pt x="10203304" y="5113211"/>
                  <a:pt x="10166536" y="5139503"/>
                  <a:pt x="10131863" y="5167315"/>
                </a:cubicBezTo>
                <a:cubicBezTo>
                  <a:pt x="10104430" y="5189224"/>
                  <a:pt x="10078713" y="5210943"/>
                  <a:pt x="10044230" y="5222182"/>
                </a:cubicBezTo>
                <a:cubicBezTo>
                  <a:pt x="10024990" y="5228470"/>
                  <a:pt x="10004797" y="5242186"/>
                  <a:pt x="9993175" y="5258189"/>
                </a:cubicBezTo>
                <a:cubicBezTo>
                  <a:pt x="9968027" y="5293049"/>
                  <a:pt x="9935832" y="5317626"/>
                  <a:pt x="9899446" y="5338582"/>
                </a:cubicBezTo>
                <a:cubicBezTo>
                  <a:pt x="9850865" y="5366776"/>
                  <a:pt x="9802858" y="5395543"/>
                  <a:pt x="9754088" y="5423166"/>
                </a:cubicBezTo>
                <a:cubicBezTo>
                  <a:pt x="9725323" y="5439551"/>
                  <a:pt x="9696749" y="5456885"/>
                  <a:pt x="9666265" y="5468888"/>
                </a:cubicBezTo>
                <a:cubicBezTo>
                  <a:pt x="9603971" y="5493655"/>
                  <a:pt x="9540152" y="5514799"/>
                  <a:pt x="9477283" y="5537851"/>
                </a:cubicBezTo>
                <a:cubicBezTo>
                  <a:pt x="9456709" y="5545280"/>
                  <a:pt x="9437278" y="5555949"/>
                  <a:pt x="9416321" y="5562426"/>
                </a:cubicBezTo>
                <a:cubicBezTo>
                  <a:pt x="9393650" y="5569475"/>
                  <a:pt x="9369267" y="5571571"/>
                  <a:pt x="9346597" y="5578619"/>
                </a:cubicBezTo>
                <a:cubicBezTo>
                  <a:pt x="9308875" y="5590240"/>
                  <a:pt x="9272298" y="5605101"/>
                  <a:pt x="9234579" y="5616911"/>
                </a:cubicBezTo>
                <a:cubicBezTo>
                  <a:pt x="9161805" y="5639582"/>
                  <a:pt x="9088840" y="5661299"/>
                  <a:pt x="9015878" y="5682826"/>
                </a:cubicBezTo>
                <a:cubicBezTo>
                  <a:pt x="9000257" y="5687399"/>
                  <a:pt x="8983301" y="5687970"/>
                  <a:pt x="8967871" y="5692923"/>
                </a:cubicBezTo>
                <a:cubicBezTo>
                  <a:pt x="8926911" y="5706259"/>
                  <a:pt x="8886142" y="5720736"/>
                  <a:pt x="8845565" y="5735407"/>
                </a:cubicBezTo>
                <a:cubicBezTo>
                  <a:pt x="8820990" y="5744361"/>
                  <a:pt x="8796985" y="5755409"/>
                  <a:pt x="8772219" y="5763982"/>
                </a:cubicBezTo>
                <a:cubicBezTo>
                  <a:pt x="8752407" y="5770840"/>
                  <a:pt x="8732023" y="5776174"/>
                  <a:pt x="8711448" y="5780366"/>
                </a:cubicBezTo>
                <a:cubicBezTo>
                  <a:pt x="8693731" y="5783986"/>
                  <a:pt x="8675253" y="5783603"/>
                  <a:pt x="8657726" y="5787986"/>
                </a:cubicBezTo>
                <a:cubicBezTo>
                  <a:pt x="8610288" y="5799797"/>
                  <a:pt x="8563425" y="5813133"/>
                  <a:pt x="8516369" y="5825705"/>
                </a:cubicBezTo>
                <a:cubicBezTo>
                  <a:pt x="8497511" y="5830659"/>
                  <a:pt x="8478269" y="5834280"/>
                  <a:pt x="8459979" y="5840566"/>
                </a:cubicBezTo>
                <a:cubicBezTo>
                  <a:pt x="8411019" y="5857141"/>
                  <a:pt x="8362822" y="5875999"/>
                  <a:pt x="8313671" y="5891622"/>
                </a:cubicBezTo>
                <a:cubicBezTo>
                  <a:pt x="8272903" y="5904576"/>
                  <a:pt x="8230992" y="5913910"/>
                  <a:pt x="8189651" y="5925341"/>
                </a:cubicBezTo>
                <a:cubicBezTo>
                  <a:pt x="8172124" y="5930295"/>
                  <a:pt x="8155359" y="5937343"/>
                  <a:pt x="8137835" y="5941534"/>
                </a:cubicBezTo>
                <a:cubicBezTo>
                  <a:pt x="8098590" y="5951059"/>
                  <a:pt x="8058774" y="5959059"/>
                  <a:pt x="8019339" y="5968586"/>
                </a:cubicBezTo>
                <a:cubicBezTo>
                  <a:pt x="7996859" y="5974110"/>
                  <a:pt x="7975142" y="5984017"/>
                  <a:pt x="7952280" y="5987637"/>
                </a:cubicBezTo>
                <a:cubicBezTo>
                  <a:pt x="7897987" y="5996209"/>
                  <a:pt x="7843311" y="6002305"/>
                  <a:pt x="7788636" y="6009163"/>
                </a:cubicBezTo>
                <a:cubicBezTo>
                  <a:pt x="7732247" y="6016211"/>
                  <a:pt x="7676047" y="6023642"/>
                  <a:pt x="7619655" y="6029928"/>
                </a:cubicBezTo>
                <a:cubicBezTo>
                  <a:pt x="7588795" y="6033168"/>
                  <a:pt x="7557742" y="6033738"/>
                  <a:pt x="7526880" y="6036786"/>
                </a:cubicBezTo>
                <a:cubicBezTo>
                  <a:pt x="7499828" y="6039455"/>
                  <a:pt x="7472967" y="6044407"/>
                  <a:pt x="7445916" y="6047647"/>
                </a:cubicBezTo>
                <a:cubicBezTo>
                  <a:pt x="7422483" y="6050313"/>
                  <a:pt x="7398860" y="6051837"/>
                  <a:pt x="7375428" y="6054505"/>
                </a:cubicBezTo>
                <a:cubicBezTo>
                  <a:pt x="7337899" y="6058885"/>
                  <a:pt x="7300559" y="6063839"/>
                  <a:pt x="7263220" y="6068411"/>
                </a:cubicBezTo>
                <a:cubicBezTo>
                  <a:pt x="7247599" y="6070126"/>
                  <a:pt x="7231214" y="6074888"/>
                  <a:pt x="7216547" y="6072032"/>
                </a:cubicBezTo>
                <a:cubicBezTo>
                  <a:pt x="7179587" y="6064791"/>
                  <a:pt x="7143199" y="6066887"/>
                  <a:pt x="7106432" y="6071840"/>
                </a:cubicBezTo>
                <a:cubicBezTo>
                  <a:pt x="7093860" y="6073555"/>
                  <a:pt x="7080334" y="6073174"/>
                  <a:pt x="7068141" y="6069936"/>
                </a:cubicBezTo>
                <a:cubicBezTo>
                  <a:pt x="7043184" y="6063457"/>
                  <a:pt x="7018991" y="6054313"/>
                  <a:pt x="6994415" y="6046313"/>
                </a:cubicBezTo>
                <a:cubicBezTo>
                  <a:pt x="6991747" y="6045361"/>
                  <a:pt x="6988509" y="6045169"/>
                  <a:pt x="6985653" y="6044599"/>
                </a:cubicBezTo>
                <a:cubicBezTo>
                  <a:pt x="6969457" y="6041359"/>
                  <a:pt x="6953457" y="6038120"/>
                  <a:pt x="6937263" y="6035263"/>
                </a:cubicBezTo>
                <a:cubicBezTo>
                  <a:pt x="6928501" y="6033738"/>
                  <a:pt x="6919547" y="6033549"/>
                  <a:pt x="6910782" y="6032214"/>
                </a:cubicBezTo>
                <a:cubicBezTo>
                  <a:pt x="6876872" y="6026880"/>
                  <a:pt x="6839534" y="6035834"/>
                  <a:pt x="6810195" y="6012784"/>
                </a:cubicBezTo>
                <a:cubicBezTo>
                  <a:pt x="6791144" y="5997923"/>
                  <a:pt x="6772665" y="6001353"/>
                  <a:pt x="6752283" y="6003639"/>
                </a:cubicBezTo>
                <a:cubicBezTo>
                  <a:pt x="6736851" y="6005353"/>
                  <a:pt x="6721038" y="6004782"/>
                  <a:pt x="6705417" y="6004974"/>
                </a:cubicBezTo>
                <a:cubicBezTo>
                  <a:pt x="6677984" y="6005543"/>
                  <a:pt x="6650551" y="6005735"/>
                  <a:pt x="6623118" y="6006687"/>
                </a:cubicBezTo>
                <a:cubicBezTo>
                  <a:pt x="6614353" y="6007067"/>
                  <a:pt x="6605401" y="6011832"/>
                  <a:pt x="6596828" y="6011070"/>
                </a:cubicBezTo>
                <a:cubicBezTo>
                  <a:pt x="6557201" y="6007449"/>
                  <a:pt x="6517576" y="6001734"/>
                  <a:pt x="6477951" y="5998495"/>
                </a:cubicBezTo>
                <a:cubicBezTo>
                  <a:pt x="6455472" y="5996591"/>
                  <a:pt x="6432420" y="6000209"/>
                  <a:pt x="6410131" y="5997543"/>
                </a:cubicBezTo>
                <a:cubicBezTo>
                  <a:pt x="6384414" y="5994495"/>
                  <a:pt x="6359268" y="5986685"/>
                  <a:pt x="6333739" y="5981920"/>
                </a:cubicBezTo>
                <a:cubicBezTo>
                  <a:pt x="6326691" y="5980589"/>
                  <a:pt x="6318880" y="5982303"/>
                  <a:pt x="6311449" y="5982682"/>
                </a:cubicBezTo>
                <a:cubicBezTo>
                  <a:pt x="6303068" y="5983064"/>
                  <a:pt x="6294876" y="5983826"/>
                  <a:pt x="6286493" y="5984017"/>
                </a:cubicBezTo>
                <a:cubicBezTo>
                  <a:pt x="6260964" y="5984399"/>
                  <a:pt x="6235437" y="5983826"/>
                  <a:pt x="6209909" y="5985161"/>
                </a:cubicBezTo>
                <a:cubicBezTo>
                  <a:pt x="6194288" y="5985922"/>
                  <a:pt x="6177905" y="5993733"/>
                  <a:pt x="6163425" y="5990874"/>
                </a:cubicBezTo>
                <a:cubicBezTo>
                  <a:pt x="6133897" y="5985351"/>
                  <a:pt x="6104368" y="5997733"/>
                  <a:pt x="6074842" y="5987447"/>
                </a:cubicBezTo>
                <a:cubicBezTo>
                  <a:pt x="6065695" y="5984399"/>
                  <a:pt x="6053124" y="5992019"/>
                  <a:pt x="6042072" y="5992399"/>
                </a:cubicBezTo>
                <a:cubicBezTo>
                  <a:pt x="6014449" y="5993351"/>
                  <a:pt x="5986828" y="5993161"/>
                  <a:pt x="5959204" y="5992971"/>
                </a:cubicBezTo>
                <a:cubicBezTo>
                  <a:pt x="5934438" y="5992781"/>
                  <a:pt x="5908719" y="5995447"/>
                  <a:pt x="5884906" y="5990113"/>
                </a:cubicBezTo>
                <a:cubicBezTo>
                  <a:pt x="5859949" y="5984399"/>
                  <a:pt x="5837471" y="5985161"/>
                  <a:pt x="5813275" y="5991637"/>
                </a:cubicBezTo>
                <a:cubicBezTo>
                  <a:pt x="5796702" y="5996019"/>
                  <a:pt x="5779174" y="5996591"/>
                  <a:pt x="5762029" y="5997923"/>
                </a:cubicBezTo>
                <a:cubicBezTo>
                  <a:pt x="5743551" y="5999447"/>
                  <a:pt x="5723166" y="5995447"/>
                  <a:pt x="5706401" y="6001734"/>
                </a:cubicBezTo>
                <a:cubicBezTo>
                  <a:pt x="5656488" y="6020403"/>
                  <a:pt x="5605244" y="6024403"/>
                  <a:pt x="5553045" y="6024403"/>
                </a:cubicBezTo>
                <a:cubicBezTo>
                  <a:pt x="5543518" y="6024403"/>
                  <a:pt x="5533802" y="6021738"/>
                  <a:pt x="5524660" y="6018880"/>
                </a:cubicBezTo>
                <a:cubicBezTo>
                  <a:pt x="5471316" y="6001734"/>
                  <a:pt x="5417784" y="6003257"/>
                  <a:pt x="5363491" y="6013736"/>
                </a:cubicBezTo>
                <a:cubicBezTo>
                  <a:pt x="5352250" y="6016022"/>
                  <a:pt x="5339677" y="6016403"/>
                  <a:pt x="5328438" y="6014118"/>
                </a:cubicBezTo>
                <a:cubicBezTo>
                  <a:pt x="5296812" y="6007449"/>
                  <a:pt x="5266141" y="5996399"/>
                  <a:pt x="5234326" y="5991637"/>
                </a:cubicBezTo>
                <a:cubicBezTo>
                  <a:pt x="5181748" y="5983826"/>
                  <a:pt x="5136216" y="6010115"/>
                  <a:pt x="5089162" y="6027262"/>
                </a:cubicBezTo>
                <a:cubicBezTo>
                  <a:pt x="5044391" y="6043455"/>
                  <a:pt x="5006292" y="6080032"/>
                  <a:pt x="4953328" y="6071840"/>
                </a:cubicBezTo>
                <a:cubicBezTo>
                  <a:pt x="4947996" y="6071078"/>
                  <a:pt x="4942089" y="6076222"/>
                  <a:pt x="4936184" y="6077555"/>
                </a:cubicBezTo>
                <a:cubicBezTo>
                  <a:pt x="4919991" y="6081176"/>
                  <a:pt x="4903799" y="6085555"/>
                  <a:pt x="4887415" y="6087272"/>
                </a:cubicBezTo>
                <a:cubicBezTo>
                  <a:pt x="4867412" y="6089558"/>
                  <a:pt x="4847027" y="6088797"/>
                  <a:pt x="4827024" y="6090701"/>
                </a:cubicBezTo>
                <a:cubicBezTo>
                  <a:pt x="4814165" y="6091844"/>
                  <a:pt x="4801401" y="6093939"/>
                  <a:pt x="4788661" y="6095749"/>
                </a:cubicBezTo>
                <a:lnTo>
                  <a:pt x="4785776" y="6096000"/>
                </a:lnTo>
                <a:lnTo>
                  <a:pt x="4726469" y="6096000"/>
                </a:lnTo>
                <a:lnTo>
                  <a:pt x="4719697" y="6095130"/>
                </a:lnTo>
                <a:cubicBezTo>
                  <a:pt x="4709481" y="6092939"/>
                  <a:pt x="4699289" y="6090320"/>
                  <a:pt x="4689098" y="6088605"/>
                </a:cubicBezTo>
                <a:cubicBezTo>
                  <a:pt x="4660331" y="6083842"/>
                  <a:pt x="4628705" y="6085176"/>
                  <a:pt x="4603368" y="6072984"/>
                </a:cubicBezTo>
                <a:cubicBezTo>
                  <a:pt x="4576318" y="6060029"/>
                  <a:pt x="4550599" y="6054123"/>
                  <a:pt x="4522596" y="6058123"/>
                </a:cubicBezTo>
                <a:cubicBezTo>
                  <a:pt x="4513260" y="6059457"/>
                  <a:pt x="4501257" y="6067459"/>
                  <a:pt x="4497068" y="6075649"/>
                </a:cubicBezTo>
                <a:cubicBezTo>
                  <a:pt x="4487731" y="6093938"/>
                  <a:pt x="4474969" y="6097178"/>
                  <a:pt x="4457632" y="6090890"/>
                </a:cubicBezTo>
                <a:cubicBezTo>
                  <a:pt x="4442581" y="6085555"/>
                  <a:pt x="4424104" y="6082890"/>
                  <a:pt x="4413817" y="6072601"/>
                </a:cubicBezTo>
                <a:cubicBezTo>
                  <a:pt x="4384668" y="6043455"/>
                  <a:pt x="4347518" y="6042503"/>
                  <a:pt x="4311323" y="6034693"/>
                </a:cubicBezTo>
                <a:cubicBezTo>
                  <a:pt x="4289227" y="6029928"/>
                  <a:pt x="4268649" y="6029738"/>
                  <a:pt x="4246551" y="6032976"/>
                </a:cubicBezTo>
                <a:cubicBezTo>
                  <a:pt x="4198546" y="6040216"/>
                  <a:pt x="4151870" y="6029928"/>
                  <a:pt x="4105766" y="6016784"/>
                </a:cubicBezTo>
                <a:cubicBezTo>
                  <a:pt x="4075285" y="6008022"/>
                  <a:pt x="4044043" y="6002687"/>
                  <a:pt x="4013753" y="5993733"/>
                </a:cubicBezTo>
                <a:cubicBezTo>
                  <a:pt x="3991083" y="5986874"/>
                  <a:pt x="3968414" y="5978682"/>
                  <a:pt x="3947648" y="5967634"/>
                </a:cubicBezTo>
                <a:cubicBezTo>
                  <a:pt x="3917546" y="5951440"/>
                  <a:pt x="3891259" y="5927055"/>
                  <a:pt x="3852966" y="5933533"/>
                </a:cubicBezTo>
                <a:cubicBezTo>
                  <a:pt x="3819245" y="5939247"/>
                  <a:pt x="3788766" y="5927247"/>
                  <a:pt x="3757902" y="5915816"/>
                </a:cubicBezTo>
                <a:cubicBezTo>
                  <a:pt x="3735231" y="5907434"/>
                  <a:pt x="3712565" y="5898859"/>
                  <a:pt x="3689131" y="5893526"/>
                </a:cubicBezTo>
                <a:cubicBezTo>
                  <a:pt x="3661315" y="5887239"/>
                  <a:pt x="3629882" y="5889907"/>
                  <a:pt x="3605116" y="5878285"/>
                </a:cubicBezTo>
                <a:cubicBezTo>
                  <a:pt x="3579206" y="5866093"/>
                  <a:pt x="3557682" y="5874285"/>
                  <a:pt x="3534629" y="5877715"/>
                </a:cubicBezTo>
                <a:cubicBezTo>
                  <a:pt x="3497862" y="5883049"/>
                  <a:pt x="3461282" y="5892955"/>
                  <a:pt x="3424135" y="5880382"/>
                </a:cubicBezTo>
                <a:cubicBezTo>
                  <a:pt x="3378986" y="5865141"/>
                  <a:pt x="3334216" y="5848758"/>
                  <a:pt x="3288877" y="5834280"/>
                </a:cubicBezTo>
                <a:cubicBezTo>
                  <a:pt x="3271348" y="5828753"/>
                  <a:pt x="3252492" y="5826467"/>
                  <a:pt x="3234202" y="5823991"/>
                </a:cubicBezTo>
                <a:cubicBezTo>
                  <a:pt x="3216867" y="5821895"/>
                  <a:pt x="3196102" y="5827230"/>
                  <a:pt x="3182763" y="5819229"/>
                </a:cubicBezTo>
                <a:cubicBezTo>
                  <a:pt x="3148472" y="5798655"/>
                  <a:pt x="3113231" y="5788558"/>
                  <a:pt x="3073604" y="5788558"/>
                </a:cubicBezTo>
                <a:cubicBezTo>
                  <a:pt x="3058743" y="5788558"/>
                  <a:pt x="3044264" y="5779984"/>
                  <a:pt x="3029216" y="5778459"/>
                </a:cubicBezTo>
                <a:cubicBezTo>
                  <a:pt x="3008639" y="5776555"/>
                  <a:pt x="2985016" y="5771411"/>
                  <a:pt x="2967110" y="5778651"/>
                </a:cubicBezTo>
                <a:cubicBezTo>
                  <a:pt x="2925008" y="5795797"/>
                  <a:pt x="2890910" y="5781507"/>
                  <a:pt x="2854140" y="5764553"/>
                </a:cubicBezTo>
                <a:cubicBezTo>
                  <a:pt x="2817943" y="5747789"/>
                  <a:pt x="2779842" y="5734455"/>
                  <a:pt x="2741360" y="5723403"/>
                </a:cubicBezTo>
                <a:cubicBezTo>
                  <a:pt x="2726882" y="5719403"/>
                  <a:pt x="2709548" y="5726072"/>
                  <a:pt x="2693543" y="5727405"/>
                </a:cubicBezTo>
                <a:cubicBezTo>
                  <a:pt x="2687827" y="5727786"/>
                  <a:pt x="2681540" y="5728358"/>
                  <a:pt x="2676398" y="5726453"/>
                </a:cubicBezTo>
                <a:cubicBezTo>
                  <a:pt x="2626677" y="5708163"/>
                  <a:pt x="2576191" y="5694257"/>
                  <a:pt x="2522279" y="5703782"/>
                </a:cubicBezTo>
                <a:cubicBezTo>
                  <a:pt x="2517327" y="5704735"/>
                  <a:pt x="2511800" y="5702639"/>
                  <a:pt x="2506847" y="5701305"/>
                </a:cubicBezTo>
                <a:cubicBezTo>
                  <a:pt x="2482652" y="5694447"/>
                  <a:pt x="2459029" y="5683589"/>
                  <a:pt x="2434456" y="5681112"/>
                </a:cubicBezTo>
                <a:cubicBezTo>
                  <a:pt x="2373874" y="5675016"/>
                  <a:pt x="2312915" y="5672538"/>
                  <a:pt x="2251948" y="5668538"/>
                </a:cubicBezTo>
                <a:cubicBezTo>
                  <a:pt x="2248138" y="5668349"/>
                  <a:pt x="2244137" y="5668349"/>
                  <a:pt x="2240710" y="5667014"/>
                </a:cubicBezTo>
                <a:cubicBezTo>
                  <a:pt x="2218229" y="5658822"/>
                  <a:pt x="2198608" y="5661490"/>
                  <a:pt x="2179556" y="5677111"/>
                </a:cubicBezTo>
                <a:cubicBezTo>
                  <a:pt x="2171173" y="5683969"/>
                  <a:pt x="2159743" y="5687589"/>
                  <a:pt x="2149267" y="5691399"/>
                </a:cubicBezTo>
                <a:cubicBezTo>
                  <a:pt x="2133834" y="5697115"/>
                  <a:pt x="2118023" y="5702639"/>
                  <a:pt x="2102021" y="5706259"/>
                </a:cubicBezTo>
                <a:cubicBezTo>
                  <a:pt x="2086208" y="5709688"/>
                  <a:pt x="2069254" y="5714449"/>
                  <a:pt x="2054013" y="5711784"/>
                </a:cubicBezTo>
                <a:cubicBezTo>
                  <a:pt x="2026581" y="5707022"/>
                  <a:pt x="2000479" y="5696353"/>
                  <a:pt x="1973429" y="5689303"/>
                </a:cubicBezTo>
                <a:cubicBezTo>
                  <a:pt x="1964094" y="5686826"/>
                  <a:pt x="1953806" y="5687209"/>
                  <a:pt x="1944092" y="5687017"/>
                </a:cubicBezTo>
                <a:cubicBezTo>
                  <a:pt x="1921800" y="5686447"/>
                  <a:pt x="1898940" y="5691971"/>
                  <a:pt x="1878748" y="5676159"/>
                </a:cubicBezTo>
                <a:cubicBezTo>
                  <a:pt x="1860079" y="5661299"/>
                  <a:pt x="1841216" y="5665680"/>
                  <a:pt x="1821596" y="5676920"/>
                </a:cubicBezTo>
                <a:cubicBezTo>
                  <a:pt x="1807497" y="5684922"/>
                  <a:pt x="1791496" y="5691209"/>
                  <a:pt x="1775684" y="5694257"/>
                </a:cubicBezTo>
                <a:cubicBezTo>
                  <a:pt x="1753965" y="5698447"/>
                  <a:pt x="1732439" y="5700163"/>
                  <a:pt x="1709006" y="5697685"/>
                </a:cubicBezTo>
                <a:cubicBezTo>
                  <a:pt x="1692431" y="5695971"/>
                  <a:pt x="1678904" y="5695209"/>
                  <a:pt x="1665950" y="5685113"/>
                </a:cubicBezTo>
                <a:cubicBezTo>
                  <a:pt x="1663856" y="5683589"/>
                  <a:pt x="1660046" y="5683207"/>
                  <a:pt x="1657188" y="5683399"/>
                </a:cubicBezTo>
                <a:cubicBezTo>
                  <a:pt x="1619658" y="5686637"/>
                  <a:pt x="1582510" y="5684922"/>
                  <a:pt x="1544598" y="5682634"/>
                </a:cubicBezTo>
                <a:cubicBezTo>
                  <a:pt x="1496403" y="5679589"/>
                  <a:pt x="1445725" y="5688541"/>
                  <a:pt x="1404006" y="5720546"/>
                </a:cubicBezTo>
                <a:cubicBezTo>
                  <a:pt x="1397909" y="5725310"/>
                  <a:pt x="1388765" y="5727405"/>
                  <a:pt x="1380762" y="5728549"/>
                </a:cubicBezTo>
                <a:cubicBezTo>
                  <a:pt x="1343044" y="5733501"/>
                  <a:pt x="1305132" y="5736930"/>
                  <a:pt x="1267411" y="5742455"/>
                </a:cubicBezTo>
                <a:cubicBezTo>
                  <a:pt x="1246837" y="5745503"/>
                  <a:pt x="1225310" y="5748170"/>
                  <a:pt x="1206641" y="5756553"/>
                </a:cubicBezTo>
                <a:cubicBezTo>
                  <a:pt x="1188354" y="5764743"/>
                  <a:pt x="1173681" y="5774459"/>
                  <a:pt x="1162823" y="5757315"/>
                </a:cubicBezTo>
                <a:cubicBezTo>
                  <a:pt x="1143394" y="5766459"/>
                  <a:pt x="1126437" y="5774080"/>
                  <a:pt x="1109865" y="5782270"/>
                </a:cubicBezTo>
                <a:cubicBezTo>
                  <a:pt x="1103767" y="5785318"/>
                  <a:pt x="1098623" y="5790272"/>
                  <a:pt x="1092527" y="5793130"/>
                </a:cubicBezTo>
                <a:cubicBezTo>
                  <a:pt x="1086048" y="5796178"/>
                  <a:pt x="1078810" y="5798082"/>
                  <a:pt x="1071762" y="5799607"/>
                </a:cubicBezTo>
                <a:cubicBezTo>
                  <a:pt x="1040327" y="5806465"/>
                  <a:pt x="1008894" y="5812751"/>
                  <a:pt x="977653" y="5820182"/>
                </a:cubicBezTo>
                <a:cubicBezTo>
                  <a:pt x="971554" y="5821705"/>
                  <a:pt x="966411" y="5827801"/>
                  <a:pt x="960887" y="5831801"/>
                </a:cubicBezTo>
                <a:cubicBezTo>
                  <a:pt x="957266" y="5834470"/>
                  <a:pt x="953648" y="5838470"/>
                  <a:pt x="949646" y="5839042"/>
                </a:cubicBezTo>
                <a:cubicBezTo>
                  <a:pt x="919165" y="5843614"/>
                  <a:pt x="888877" y="5848949"/>
                  <a:pt x="858205" y="5851234"/>
                </a:cubicBezTo>
                <a:cubicBezTo>
                  <a:pt x="832486" y="5853138"/>
                  <a:pt x="807719" y="5852568"/>
                  <a:pt x="801053" y="5885715"/>
                </a:cubicBezTo>
                <a:cubicBezTo>
                  <a:pt x="799909" y="5891432"/>
                  <a:pt x="791717" y="5897528"/>
                  <a:pt x="785432" y="5900384"/>
                </a:cubicBezTo>
                <a:cubicBezTo>
                  <a:pt x="767524" y="5908576"/>
                  <a:pt x="748471" y="5914101"/>
                  <a:pt x="730754" y="5922482"/>
                </a:cubicBezTo>
                <a:cubicBezTo>
                  <a:pt x="672650" y="5950488"/>
                  <a:pt x="611880" y="5968205"/>
                  <a:pt x="546917" y="5964966"/>
                </a:cubicBezTo>
                <a:cubicBezTo>
                  <a:pt x="526724" y="5964014"/>
                  <a:pt x="507102" y="5953726"/>
                  <a:pt x="494337" y="5949915"/>
                </a:cubicBezTo>
                <a:cubicBezTo>
                  <a:pt x="457572" y="5964966"/>
                  <a:pt x="426709" y="5979445"/>
                  <a:pt x="394511" y="5990303"/>
                </a:cubicBezTo>
                <a:cubicBezTo>
                  <a:pt x="366127" y="6000019"/>
                  <a:pt x="336408" y="6006115"/>
                  <a:pt x="307259" y="6013163"/>
                </a:cubicBezTo>
                <a:cubicBezTo>
                  <a:pt x="296590" y="6015832"/>
                  <a:pt x="285732" y="6017355"/>
                  <a:pt x="274873" y="6018690"/>
                </a:cubicBezTo>
                <a:cubicBezTo>
                  <a:pt x="240965" y="6022880"/>
                  <a:pt x="205529" y="6012784"/>
                  <a:pt x="172384" y="6028786"/>
                </a:cubicBezTo>
                <a:cubicBezTo>
                  <a:pt x="155046" y="6037168"/>
                  <a:pt x="137898" y="6047265"/>
                  <a:pt x="119613" y="6051647"/>
                </a:cubicBezTo>
                <a:cubicBezTo>
                  <a:pt x="99990" y="6056409"/>
                  <a:pt x="80794" y="6063839"/>
                  <a:pt x="61197" y="6069150"/>
                </a:cubicBezTo>
                <a:lnTo>
                  <a:pt x="544" y="6073921"/>
                </a:lnTo>
                <a:lnTo>
                  <a:pt x="544" y="5946682"/>
                </a:lnTo>
                <a:lnTo>
                  <a:pt x="0" y="5946682"/>
                </a:lnTo>
                <a:lnTo>
                  <a:pt x="0" y="1335314"/>
                </a:lnTo>
                <a:lnTo>
                  <a:pt x="0" y="873938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" y="3296010"/>
            <a:ext cx="12191456" cy="2849976"/>
            <a:chOff x="476" y="-3923157"/>
            <a:chExt cx="10667524" cy="249372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3F709FD-3682-4BC0-8559-7A62EA70A102}"/>
              </a:ext>
            </a:extLst>
          </p:cNvPr>
          <p:cNvSpPr txBox="1"/>
          <p:nvPr/>
        </p:nvSpPr>
        <p:spPr>
          <a:xfrm>
            <a:off x="1122349" y="6004015"/>
            <a:ext cx="94210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без Родины, что птица без крыльев».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мудрость.</a:t>
            </a:r>
          </a:p>
        </p:txBody>
      </p:sp>
    </p:spTree>
    <p:extLst>
      <p:ext uri="{BB962C8B-B14F-4D97-AF65-F5344CB8AC3E}">
        <p14:creationId xmlns:p14="http://schemas.microsoft.com/office/powerpoint/2010/main" val="10662507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325</Words>
  <Application>Microsoft Office PowerPoint</Application>
  <PresentationFormat>Широкоэкранный</PresentationFormat>
  <Paragraphs>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 Презентация к уроку ОРКСЭ «С чего начинается Родина?» 4 класс  (по учебнику А.А. Шемшурина)</vt:lpstr>
      <vt:lpstr>Презентация PowerPoint</vt:lpstr>
      <vt:lpstr>С чего начинается Родина?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ОРКСЭ «С чего начинается Родина?»</dc:title>
  <dc:creator>Александр Обухов</dc:creator>
  <cp:lastModifiedBy>Александр Обухов</cp:lastModifiedBy>
  <cp:revision>24</cp:revision>
  <dcterms:created xsi:type="dcterms:W3CDTF">2021-03-27T21:38:52Z</dcterms:created>
  <dcterms:modified xsi:type="dcterms:W3CDTF">2021-03-31T21:08:03Z</dcterms:modified>
</cp:coreProperties>
</file>