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19"/>
  </p:notes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61" r:id="rId11"/>
    <p:sldId id="259" r:id="rId12"/>
    <p:sldId id="270" r:id="rId13"/>
    <p:sldId id="257" r:id="rId14"/>
    <p:sldId id="26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0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FC5AB-A8E8-44DB-A927-B498D46E35D4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59D53-F0F3-489D-9ECC-6CF19E42B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560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313E-6CA3-40A6-952B-B33C8A46DD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7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313E-6CA3-40A6-952B-B33C8A46DDC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7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313E-6CA3-40A6-952B-B33C8A46DDC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76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313E-6CA3-40A6-952B-B33C8A46DDC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7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629B0C-4C5D-4B2B-9DBF-E879C9BC4430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8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E1FC0-7F2E-4FDD-8465-6F7929E69316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4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41C18-E3B3-483E-925B-12B17E8544C8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8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29B0C-4C5D-4B2B-9DBF-E879C9BC4430}" type="slidenum">
              <a:rPr lang="en-US" altLang="ru-RU" smtClean="0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4D2-EBA9-406D-AF90-22E0B567E8AF}" type="slidenum">
              <a:rPr lang="en-US" altLang="ru-RU" smtClean="0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7EC6F0F-CE2B-423D-BBE6-DF091AD00C37}" type="slidenum">
              <a:rPr lang="en-US" altLang="ru-RU" smtClean="0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429-68F0-4D09-B040-F3976196FDE5}" type="slidenum">
              <a:rPr lang="en-US" altLang="ru-RU" smtClean="0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E2F7-3A34-4E3C-9113-D9330222FFB0}" type="slidenum">
              <a:rPr lang="en-US" altLang="ru-RU" smtClean="0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2425-E85F-4075-B025-E92F5ACE378A}" type="slidenum">
              <a:rPr lang="en-US" altLang="ru-RU" smtClean="0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41C2-DD24-46B9-8D7B-D1704EAE2AD3}" type="slidenum">
              <a:rPr lang="en-US" altLang="ru-RU" smtClean="0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F91A-5E44-4BC4-8145-6E8EA0234FC6}" type="slidenum">
              <a:rPr lang="en-US" altLang="ru-RU" smtClean="0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9D4D2-EBA9-406D-AF90-22E0B567E8AF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77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0946-22CB-4AB4-BDD6-CC1F71F6C9B1}" type="slidenum">
              <a:rPr lang="en-US" altLang="ru-RU" smtClean="0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FC0-7F2E-4FDD-8465-6F7929E69316}" type="slidenum">
              <a:rPr lang="en-US" altLang="ru-RU" smtClean="0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1C18-E3B3-483E-925B-12B17E8544C8}" type="slidenum">
              <a:rPr lang="en-US" altLang="ru-RU" smtClean="0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C6F0F-CE2B-423D-BBE6-DF091AD00C37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1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7B429-68F0-4D09-B040-F3976196FDE5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9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BE2F7-3A34-4E3C-9113-D9330222FFB0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62425-E85F-4075-B025-E92F5ACE378A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0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941C2-DD24-46B9-8D7B-D1704EAE2AD3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2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0F91A-5E44-4BC4-8145-6E8EA0234FC6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8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90946-22CB-4AB4-BDD6-CC1F71F6C9B1}" type="slidenum">
              <a:rPr lang="en-US" altLang="ru-RU">
                <a:solidFill>
                  <a:prstClr val="white"/>
                </a:solidFill>
              </a:rPr>
              <a:pPr/>
              <a:t>‹#›</a:t>
            </a:fld>
            <a:endParaRPr lang="en-US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3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051026-B9B6-4717-9EB7-A53550381825}" type="slidenum">
              <a:rPr lang="en-US" altLang="ru-RU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916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051026-B9B6-4717-9EB7-A53550381825}" type="slidenum">
              <a:rPr lang="en-US" altLang="ru-RU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prstClr val="white"/>
              </a:solidFill>
              <a:latin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6qh_qTOgkhY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_Ir0Mc6Qilo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848872" cy="3744416"/>
          </a:xfrm>
        </p:spPr>
        <p:txBody>
          <a:bodyPr>
            <a:normAutofit/>
          </a:bodyPr>
          <a:lstStyle/>
          <a:p>
            <a:r>
              <a:rPr lang="ru-RU" dirty="0" smtClean="0"/>
              <a:t>Творческая презентация к </a:t>
            </a:r>
            <a:r>
              <a:rPr lang="ru-RU" dirty="0"/>
              <a:t>уроку </a:t>
            </a:r>
            <a:r>
              <a:rPr lang="ru-RU" dirty="0" smtClean="0"/>
              <a:t>по теме </a:t>
            </a:r>
          </a:p>
          <a:p>
            <a:r>
              <a:rPr lang="ru-RU" dirty="0" smtClean="0"/>
              <a:t>«</a:t>
            </a:r>
            <a:r>
              <a:rPr lang="en-US" dirty="0"/>
              <a:t>My animals</a:t>
            </a:r>
            <a:r>
              <a:rPr lang="ru-RU" dirty="0"/>
              <a:t>. Мои животные» </a:t>
            </a:r>
            <a:r>
              <a:rPr lang="ru-RU" dirty="0" smtClean="0"/>
              <a:t>во </a:t>
            </a:r>
            <a:r>
              <a:rPr lang="ru-RU" dirty="0"/>
              <a:t>2 </a:t>
            </a:r>
            <a:r>
              <a:rPr lang="ru-RU" dirty="0" smtClean="0"/>
              <a:t>классе </a:t>
            </a:r>
          </a:p>
          <a:p>
            <a:r>
              <a:rPr lang="ru-RU" dirty="0" smtClean="0"/>
              <a:t>учителя </a:t>
            </a:r>
            <a:r>
              <a:rPr lang="ru-RU" dirty="0"/>
              <a:t>английского языка </a:t>
            </a:r>
            <a:endParaRPr lang="ru-RU" dirty="0" smtClean="0"/>
          </a:p>
          <a:p>
            <a:r>
              <a:rPr lang="ru-RU" dirty="0" smtClean="0"/>
              <a:t>МОУ </a:t>
            </a:r>
            <a:r>
              <a:rPr lang="ru-RU" dirty="0"/>
              <a:t>«СОШ </a:t>
            </a:r>
            <a:r>
              <a:rPr lang="ru-RU" dirty="0" err="1"/>
              <a:t>р.п</a:t>
            </a:r>
            <a:r>
              <a:rPr lang="ru-RU" dirty="0"/>
              <a:t>. Озинки» </a:t>
            </a:r>
            <a:endParaRPr lang="ru-RU" dirty="0" smtClean="0"/>
          </a:p>
          <a:p>
            <a:r>
              <a:rPr lang="ru-RU" dirty="0" smtClean="0"/>
              <a:t>Сахаровой </a:t>
            </a:r>
            <a:r>
              <a:rPr lang="ru-RU" dirty="0"/>
              <a:t>Натальи Сергеевны</a:t>
            </a:r>
          </a:p>
        </p:txBody>
      </p:sp>
      <p:pic>
        <p:nvPicPr>
          <p:cNvPr id="4" name="Picture 2" descr="C:\Users\Стас\Desktop\для презентации\AdobeStock_11162349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22" y="3142702"/>
            <a:ext cx="6457065" cy="35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тас\Desktop\Без имени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" y="16760"/>
            <a:ext cx="9083898" cy="684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4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1540768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dirty="0"/>
              <a:t>Подведение итогов </a:t>
            </a:r>
            <a:r>
              <a:rPr lang="ru-RU" b="1" dirty="0" smtClean="0"/>
              <a:t>урока</a:t>
            </a:r>
            <a:r>
              <a:rPr lang="ru-RU" dirty="0" smtClean="0"/>
              <a:t>.</a:t>
            </a:r>
          </a:p>
          <a:p>
            <a:pPr marL="137160" indent="0" algn="ctr">
              <a:buNone/>
            </a:pPr>
            <a:r>
              <a:rPr lang="ru-RU" b="1" dirty="0" smtClean="0"/>
              <a:t>Контроль </a:t>
            </a:r>
            <a:r>
              <a:rPr lang="ru-RU" b="1" dirty="0"/>
              <a:t>и оценка результатов деятельности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57" y="1196752"/>
            <a:ext cx="776129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3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8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desiglitters.com/wp-content/uploads/2015/05/Red-Glitter-Bye-Bye-Graphic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60109"/>
            <a:ext cx="6212324" cy="310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1065.photobucket.com/albums/u391/ameertha29/Learning%20Corner/bye-bye-male-smiley-smiley-emoticon-000291-larg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737" y="1916832"/>
            <a:ext cx="3333140" cy="319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2822"/>
            <a:ext cx="2641969" cy="261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965497" y="230790"/>
            <a:ext cx="578296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любимое животное 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написать, что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умеет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0790"/>
            <a:ext cx="9143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задания.</a:t>
            </a:r>
          </a:p>
          <a:p>
            <a:pPr algn="ctr"/>
            <a:r>
              <a:rPr lang="ru-RU" sz="3600" dirty="0"/>
              <a:t>Дифференцированная работа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118"/>
            <a:ext cx="4860032" cy="2357921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1"/>
          <a:stretch/>
        </p:blipFill>
        <p:spPr>
          <a:xfrm>
            <a:off x="3851647" y="3789040"/>
            <a:ext cx="5292353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0790"/>
            <a:ext cx="9143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задания.</a:t>
            </a:r>
          </a:p>
          <a:p>
            <a:pPr algn="ctr"/>
            <a:r>
              <a:rPr lang="ru-RU" sz="3600" dirty="0"/>
              <a:t>Дифференцированная работа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" b="10326"/>
          <a:stretch/>
        </p:blipFill>
        <p:spPr bwMode="auto">
          <a:xfrm>
            <a:off x="1284921" y="1431557"/>
            <a:ext cx="6574155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51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0790"/>
            <a:ext cx="9143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задания.</a:t>
            </a:r>
          </a:p>
          <a:p>
            <a:pPr algn="ctr"/>
            <a:r>
              <a:rPr lang="ru-RU" sz="3600" dirty="0"/>
              <a:t>Дифференцированная работа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t="6653" r="49283" b="6249"/>
          <a:stretch/>
        </p:blipFill>
        <p:spPr bwMode="auto">
          <a:xfrm rot="16200000">
            <a:off x="2051719" y="528324"/>
            <a:ext cx="5040560" cy="724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83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848872" cy="5184576"/>
          </a:xfrm>
        </p:spPr>
        <p:txBody>
          <a:bodyPr>
            <a:normAutofit/>
          </a:bodyPr>
          <a:lstStyle/>
          <a:p>
            <a:r>
              <a:rPr lang="ru-RU" b="1" dirty="0"/>
              <a:t>Определение темы урока – просмотр видеофрагмента «</a:t>
            </a:r>
            <a:r>
              <a:rPr lang="en-US" b="1" dirty="0"/>
              <a:t>Have you got a pet</a:t>
            </a:r>
            <a:r>
              <a:rPr lang="ru-RU" b="1" dirty="0" smtClean="0"/>
              <a:t>»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www.youtube.com/watch?v=6qh_qTOgkhY</a:t>
            </a:r>
            <a:endParaRPr lang="en-US" b="1" dirty="0" smtClean="0"/>
          </a:p>
          <a:p>
            <a:endParaRPr lang="ru-RU" b="1" dirty="0"/>
          </a:p>
        </p:txBody>
      </p:sp>
      <p:pic>
        <p:nvPicPr>
          <p:cNvPr id="2050" name="Picture 2" descr="C:\Users\Стас\Desktop\для презентации\xpets.jpg.pagespeed.ic.17DHc7PGV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5149007" cy="325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0"/>
            <a:ext cx="7848872" cy="6858000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Фонетическая </a:t>
            </a:r>
            <a:r>
              <a:rPr lang="ru-RU" b="1" dirty="0" smtClean="0"/>
              <a:t>зарядка </a:t>
            </a:r>
            <a:br>
              <a:rPr lang="ru-RU" b="1" dirty="0" smtClean="0"/>
            </a:br>
            <a:r>
              <a:rPr lang="ru-RU" b="1" dirty="0" smtClean="0"/>
              <a:t>при помощи волшебной сказки</a:t>
            </a:r>
          </a:p>
          <a:p>
            <a:endParaRPr lang="en-US" b="1" dirty="0" smtClean="0"/>
          </a:p>
          <a:p>
            <a:pPr algn="just"/>
            <a:r>
              <a:rPr lang="ru-RU" sz="2200" dirty="0"/>
              <a:t>Однажды мы пришли в лес, где жили разные существа, и ветер напевал свою песенку –</a:t>
            </a:r>
            <a:r>
              <a:rPr lang="ru-RU" sz="2200" b="1" i="1" dirty="0"/>
              <a:t> </a:t>
            </a:r>
            <a:r>
              <a:rPr lang="ru-RU" sz="2200" b="1" dirty="0"/>
              <a:t>[</a:t>
            </a:r>
            <a:r>
              <a:rPr lang="en-US" sz="2200" b="1" dirty="0"/>
              <a:t>W</a:t>
            </a:r>
            <a:r>
              <a:rPr lang="ru-RU" sz="2200" b="1" dirty="0" smtClean="0"/>
              <a:t>]</a:t>
            </a:r>
          </a:p>
          <a:p>
            <a:pPr algn="just"/>
            <a:r>
              <a:rPr lang="ru-RU" sz="2200" dirty="0" smtClean="0"/>
              <a:t>Тучка </a:t>
            </a:r>
            <a:r>
              <a:rPr lang="ru-RU" sz="2200" dirty="0"/>
              <a:t>засмеялась – </a:t>
            </a:r>
            <a:r>
              <a:rPr lang="ru-RU" sz="2200" b="1" dirty="0"/>
              <a:t>[</a:t>
            </a:r>
            <a:r>
              <a:rPr lang="en-US" sz="2200" b="1" dirty="0"/>
              <a:t>i</a:t>
            </a:r>
            <a:r>
              <a:rPr lang="ru-RU" sz="2200" b="1" dirty="0" smtClean="0"/>
              <a:t>:]</a:t>
            </a:r>
          </a:p>
          <a:p>
            <a:pPr algn="just"/>
            <a:r>
              <a:rPr lang="ru-RU" sz="2200" dirty="0" smtClean="0"/>
              <a:t>Пошел </a:t>
            </a:r>
            <a:r>
              <a:rPr lang="ru-RU" sz="2200" dirty="0"/>
              <a:t>дождик – </a:t>
            </a:r>
            <a:r>
              <a:rPr lang="ru-RU" sz="2200" b="1" dirty="0"/>
              <a:t>[</a:t>
            </a:r>
            <a:r>
              <a:rPr lang="en-US" sz="2200" b="1" dirty="0"/>
              <a:t>b</a:t>
            </a:r>
            <a:r>
              <a:rPr lang="ru-RU" sz="2200" b="1" dirty="0" smtClean="0"/>
              <a:t>]</a:t>
            </a:r>
          </a:p>
          <a:p>
            <a:pPr algn="just"/>
            <a:r>
              <a:rPr lang="ru-RU" sz="2200" dirty="0" smtClean="0"/>
              <a:t>О </a:t>
            </a:r>
            <a:r>
              <a:rPr lang="ru-RU" sz="2200" dirty="0"/>
              <a:t>дожде предупреждала сова – </a:t>
            </a:r>
            <a:r>
              <a:rPr lang="ru-RU" sz="2200" b="1" dirty="0"/>
              <a:t>[</a:t>
            </a:r>
            <a:r>
              <a:rPr lang="en-US" sz="2200" b="1" dirty="0"/>
              <a:t>u</a:t>
            </a:r>
            <a:r>
              <a:rPr lang="ru-RU" sz="2200" b="1" dirty="0" smtClean="0"/>
              <a:t>]</a:t>
            </a:r>
          </a:p>
          <a:p>
            <a:pPr algn="just"/>
            <a:r>
              <a:rPr lang="ru-RU" sz="2200" dirty="0" smtClean="0"/>
              <a:t>Волк </a:t>
            </a:r>
            <a:r>
              <a:rPr lang="ru-RU" sz="2200" dirty="0"/>
              <a:t>выл ­– </a:t>
            </a:r>
            <a:r>
              <a:rPr lang="ru-RU" sz="2200" b="1" dirty="0"/>
              <a:t>[</a:t>
            </a:r>
            <a:r>
              <a:rPr lang="en-US" sz="2200" b="1" dirty="0"/>
              <a:t>u</a:t>
            </a:r>
            <a:r>
              <a:rPr lang="ru-RU" sz="2200" b="1" dirty="0" smtClean="0"/>
              <a:t>:]</a:t>
            </a:r>
          </a:p>
          <a:p>
            <a:pPr algn="just"/>
            <a:r>
              <a:rPr lang="ru-RU" sz="2200" dirty="0" smtClean="0"/>
              <a:t>Поддакивала </a:t>
            </a:r>
            <a:r>
              <a:rPr lang="ru-RU" sz="2200" dirty="0"/>
              <a:t>ворона – </a:t>
            </a:r>
            <a:r>
              <a:rPr lang="ru-RU" sz="2200" b="1" dirty="0" smtClean="0"/>
              <a:t>[^]</a:t>
            </a:r>
          </a:p>
          <a:p>
            <a:pPr algn="just"/>
            <a:r>
              <a:rPr lang="ru-RU" sz="2200" dirty="0" smtClean="0"/>
              <a:t>Вскоре </a:t>
            </a:r>
            <a:r>
              <a:rPr lang="ru-RU" sz="2200" dirty="0"/>
              <a:t>выглянула солнышко, закопошились жуки – </a:t>
            </a:r>
            <a:r>
              <a:rPr lang="ru-RU" sz="2200" b="1" dirty="0"/>
              <a:t>[ʤ</a:t>
            </a:r>
            <a:r>
              <a:rPr lang="ru-RU" sz="2200" b="1" dirty="0" smtClean="0"/>
              <a:t>]</a:t>
            </a:r>
          </a:p>
          <a:p>
            <a:pPr algn="just"/>
            <a:r>
              <a:rPr lang="ru-RU" sz="2200" dirty="0" smtClean="0"/>
              <a:t>Зажужжали </a:t>
            </a:r>
            <a:r>
              <a:rPr lang="ru-RU" sz="2200" dirty="0"/>
              <a:t>пчелы – </a:t>
            </a:r>
            <a:r>
              <a:rPr lang="ru-RU" sz="2200" b="1" dirty="0"/>
              <a:t>[ð</a:t>
            </a:r>
            <a:r>
              <a:rPr lang="ru-RU" sz="2200" b="1" dirty="0" smtClean="0"/>
              <a:t>]</a:t>
            </a:r>
          </a:p>
          <a:p>
            <a:pPr algn="just"/>
            <a:r>
              <a:rPr lang="ru-RU" sz="2200" dirty="0" smtClean="0"/>
              <a:t>Застучал </a:t>
            </a:r>
            <a:r>
              <a:rPr lang="ru-RU" sz="2200" dirty="0"/>
              <a:t>дятел – </a:t>
            </a:r>
            <a:r>
              <a:rPr lang="ru-RU" sz="2200" b="1" dirty="0"/>
              <a:t>[</a:t>
            </a:r>
            <a:r>
              <a:rPr lang="en-US" sz="2200" b="1" dirty="0"/>
              <a:t>d</a:t>
            </a:r>
            <a:r>
              <a:rPr lang="ru-RU" sz="2200" b="1" dirty="0" smtClean="0"/>
              <a:t>]</a:t>
            </a:r>
          </a:p>
          <a:p>
            <a:pPr algn="just"/>
            <a:r>
              <a:rPr lang="ru-RU" sz="2200" dirty="0" smtClean="0"/>
              <a:t>Запели </a:t>
            </a:r>
            <a:r>
              <a:rPr lang="ru-RU" sz="2200" dirty="0"/>
              <a:t>птички – </a:t>
            </a:r>
            <a:r>
              <a:rPr lang="ru-RU" sz="2200" b="1" dirty="0"/>
              <a:t>[</a:t>
            </a:r>
            <a:r>
              <a:rPr lang="en-US" sz="2200" b="1" dirty="0"/>
              <a:t>we</a:t>
            </a:r>
            <a:r>
              <a:rPr lang="ru-RU" sz="2200" b="1" dirty="0" smtClean="0"/>
              <a:t>]</a:t>
            </a:r>
          </a:p>
          <a:p>
            <a:pPr algn="just"/>
            <a:r>
              <a:rPr lang="ru-RU" sz="2200" dirty="0" smtClean="0"/>
              <a:t>Издалека </a:t>
            </a:r>
            <a:r>
              <a:rPr lang="ru-RU" sz="2200" dirty="0"/>
              <a:t>слышалось рычание английской собаки – </a:t>
            </a:r>
            <a:r>
              <a:rPr lang="ru-RU" sz="2200" b="1" dirty="0"/>
              <a:t>[</a:t>
            </a:r>
            <a:r>
              <a:rPr lang="en-US" sz="2200" b="1" dirty="0"/>
              <a:t>r</a:t>
            </a:r>
            <a:r>
              <a:rPr lang="ru-RU" sz="2200" b="1" dirty="0"/>
              <a:t>]. </a:t>
            </a:r>
            <a:endParaRPr lang="ru-RU" sz="2200" dirty="0"/>
          </a:p>
          <a:p>
            <a:endParaRPr lang="ru-RU" b="1" dirty="0"/>
          </a:p>
        </p:txBody>
      </p:sp>
      <p:pic>
        <p:nvPicPr>
          <p:cNvPr id="3074" name="Picture 2" descr="C:\Users\Стас\Desktop\для презентации\bird1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1876400" cy="19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0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848872" cy="5184576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Разучивание песни </a:t>
            </a:r>
            <a:endParaRPr lang="ru-RU" b="1" dirty="0" smtClean="0"/>
          </a:p>
          <a:p>
            <a:pPr lvl="0"/>
            <a:endParaRPr lang="ru-RU" dirty="0"/>
          </a:p>
          <a:p>
            <a:r>
              <a:rPr lang="ru-RU" dirty="0" smtClean="0"/>
              <a:t>«</a:t>
            </a:r>
            <a:r>
              <a:rPr lang="en-US" dirty="0" smtClean="0"/>
              <a:t>Yes</a:t>
            </a:r>
            <a:r>
              <a:rPr lang="en-US" dirty="0"/>
              <a:t>, I Can</a:t>
            </a:r>
            <a:r>
              <a:rPr lang="en-US" dirty="0" smtClean="0"/>
              <a:t>!</a:t>
            </a:r>
            <a:r>
              <a:rPr lang="ru-RU" dirty="0" smtClean="0"/>
              <a:t> – </a:t>
            </a:r>
            <a:r>
              <a:rPr lang="en-US" dirty="0" smtClean="0"/>
              <a:t>Animal </a:t>
            </a:r>
            <a:r>
              <a:rPr lang="en-US" dirty="0"/>
              <a:t>Song For </a:t>
            </a:r>
            <a:r>
              <a:rPr lang="en-US" dirty="0" smtClean="0"/>
              <a:t>Children</a:t>
            </a:r>
            <a:r>
              <a:rPr lang="ru-RU" dirty="0" smtClean="0"/>
              <a:t>»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://www.youtube.com/watch?v=_Ir0Mc6Qilo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66" y="3092816"/>
            <a:ext cx="6342688" cy="356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8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8640"/>
            <a:ext cx="7848872" cy="5544616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Работа в парах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4" name="Picture 2" descr="C:\Users\Стас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18417"/>
            <a:ext cx="7632848" cy="573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6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8640"/>
            <a:ext cx="7848872" cy="5544616"/>
          </a:xfrm>
        </p:spPr>
        <p:txBody>
          <a:bodyPr>
            <a:normAutofit/>
          </a:bodyPr>
          <a:lstStyle/>
          <a:p>
            <a:r>
              <a:rPr lang="ru-RU" dirty="0"/>
              <a:t>А теперь расскажите о себе, что </a:t>
            </a:r>
            <a:r>
              <a:rPr lang="ru-RU" dirty="0" smtClean="0"/>
              <a:t>вы умеете </a:t>
            </a:r>
            <a:r>
              <a:rPr lang="ru-RU" dirty="0"/>
              <a:t>делать, используя с. 62 в </a:t>
            </a:r>
            <a:r>
              <a:rPr lang="ru-RU" dirty="0" smtClean="0"/>
              <a:t>учебнике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4" y="1268791"/>
            <a:ext cx="7848872" cy="532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6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2852936"/>
          </a:xfrm>
        </p:spPr>
        <p:txBody>
          <a:bodyPr>
            <a:normAutofit/>
          </a:bodyPr>
          <a:lstStyle/>
          <a:p>
            <a:pPr lvl="0"/>
            <a:r>
              <a:rPr lang="ru-RU" b="1" dirty="0" err="1"/>
              <a:t>Физкульминутка</a:t>
            </a:r>
            <a:endParaRPr lang="ru-RU" dirty="0"/>
          </a:p>
          <a:p>
            <a:endParaRPr lang="en-US" b="1" dirty="0" smtClean="0"/>
          </a:p>
          <a:p>
            <a:pPr indent="442913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up, please! Fly / Swim / Climb / Jump / Run / Dance / Stomp your feet / Clap your hands / Sit down / Open your books / Close your books / Stand up / Sit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down. Thank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boys and girls!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  <p:pic>
        <p:nvPicPr>
          <p:cNvPr id="6147" name="Picture 3" descr="C:\Users\Стас\Desktop\для презентации\0_c6606_abe6a60b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290305"/>
            <a:ext cx="6038939" cy="446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2852936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Чтение </a:t>
            </a:r>
            <a:r>
              <a:rPr lang="ru-RU" b="1" dirty="0" smtClean="0"/>
              <a:t>текста </a:t>
            </a:r>
            <a:r>
              <a:rPr lang="ru-RU" dirty="0"/>
              <a:t>у</a:t>
            </a:r>
            <a:r>
              <a:rPr lang="en-US" dirty="0"/>
              <a:t>. 3, </a:t>
            </a:r>
            <a:r>
              <a:rPr lang="ru-RU" dirty="0"/>
              <a:t>с</a:t>
            </a:r>
            <a:r>
              <a:rPr lang="en-US" dirty="0"/>
              <a:t>. </a:t>
            </a:r>
            <a:r>
              <a:rPr lang="en-US" dirty="0" smtClean="0"/>
              <a:t>69</a:t>
            </a:r>
            <a:r>
              <a:rPr lang="ru-RU" dirty="0" smtClean="0"/>
              <a:t> в учебнике</a:t>
            </a:r>
            <a:endParaRPr lang="en-US" b="1" dirty="0" smtClean="0"/>
          </a:p>
          <a:p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00" y="692696"/>
            <a:ext cx="5976664" cy="600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9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98"/>
            <a:ext cx="9144000" cy="1401077"/>
          </a:xfrm>
        </p:spPr>
        <p:txBody>
          <a:bodyPr/>
          <a:lstStyle/>
          <a:p>
            <a:pPr marL="137160" lvl="0" indent="0" algn="ctr">
              <a:buNone/>
            </a:pPr>
            <a:r>
              <a:rPr lang="ru-RU" b="1" dirty="0"/>
              <a:t>Работа в группах. Кроссворд о животных</a:t>
            </a:r>
            <a:endParaRPr lang="ru-RU" dirty="0"/>
          </a:p>
        </p:txBody>
      </p:sp>
      <p:pic>
        <p:nvPicPr>
          <p:cNvPr id="2051" name="Picture 3" descr="C:\Users\Стас\Desktop\Без имени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740352" cy="596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reeppt_0119_slid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Другая 3">
      <a:majorFont>
        <a:latin typeface="a_FuturaRoundDemi"/>
        <a:ea typeface=""/>
        <a:cs typeface="Arial"/>
      </a:majorFont>
      <a:minorFont>
        <a:latin typeface="Arial Rounded MT Bol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0066CC"/>
        </a:dk2>
        <a:lt2>
          <a:srgbClr val="FFFFFF"/>
        </a:lt2>
        <a:accent1>
          <a:srgbClr val="3D9FFF"/>
        </a:accent1>
        <a:accent2>
          <a:srgbClr val="7ABDFF"/>
        </a:accent2>
        <a:accent3>
          <a:srgbClr val="AAB8E2"/>
        </a:accent3>
        <a:accent4>
          <a:srgbClr val="DADADA"/>
        </a:accent4>
        <a:accent5>
          <a:srgbClr val="AFCDFF"/>
        </a:accent5>
        <a:accent6>
          <a:srgbClr val="6EABE7"/>
        </a:accent6>
        <a:hlink>
          <a:srgbClr val="99CCFF"/>
        </a:hlink>
        <a:folHlink>
          <a:srgbClr val="B7D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0066CC"/>
        </a:dk2>
        <a:lt2>
          <a:srgbClr val="FFFFFF"/>
        </a:lt2>
        <a:accent1>
          <a:srgbClr val="68B4FF"/>
        </a:accent1>
        <a:accent2>
          <a:srgbClr val="9C9CFF"/>
        </a:accent2>
        <a:accent3>
          <a:srgbClr val="AAB8E2"/>
        </a:accent3>
        <a:accent4>
          <a:srgbClr val="DADADA"/>
        </a:accent4>
        <a:accent5>
          <a:srgbClr val="B9D6FF"/>
        </a:accent5>
        <a:accent6>
          <a:srgbClr val="8D8DE7"/>
        </a:accent6>
        <a:hlink>
          <a:srgbClr val="00E0CE"/>
        </a:hlink>
        <a:folHlink>
          <a:srgbClr val="DFB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66CC"/>
        </a:dk2>
        <a:lt2>
          <a:srgbClr val="FFFFFF"/>
        </a:lt2>
        <a:accent1>
          <a:srgbClr val="CDCDFF"/>
        </a:accent1>
        <a:accent2>
          <a:srgbClr val="FDBA9E"/>
        </a:accent2>
        <a:accent3>
          <a:srgbClr val="AAB8E2"/>
        </a:accent3>
        <a:accent4>
          <a:srgbClr val="DADADA"/>
        </a:accent4>
        <a:accent5>
          <a:srgbClr val="E3E3FF"/>
        </a:accent5>
        <a:accent6>
          <a:srgbClr val="E5A88F"/>
        </a:accent6>
        <a:hlink>
          <a:srgbClr val="B6DBFF"/>
        </a:hlink>
        <a:folHlink>
          <a:srgbClr val="FFD8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0066CC"/>
        </a:dk2>
        <a:lt2>
          <a:srgbClr val="FFFFFF"/>
        </a:lt2>
        <a:accent1>
          <a:srgbClr val="82C1FF"/>
        </a:accent1>
        <a:accent2>
          <a:srgbClr val="F8C1EB"/>
        </a:accent2>
        <a:accent3>
          <a:srgbClr val="AAB8E2"/>
        </a:accent3>
        <a:accent4>
          <a:srgbClr val="DADADA"/>
        </a:accent4>
        <a:accent5>
          <a:srgbClr val="C1DDFF"/>
        </a:accent5>
        <a:accent6>
          <a:srgbClr val="E1AFD5"/>
        </a:accent6>
        <a:hlink>
          <a:srgbClr val="DAEC7F"/>
        </a:hlink>
        <a:folHlink>
          <a:srgbClr val="FFBB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D9FFF"/>
        </a:accent1>
        <a:accent2>
          <a:srgbClr val="7ABDFF"/>
        </a:accent2>
        <a:accent3>
          <a:srgbClr val="FFFFFF"/>
        </a:accent3>
        <a:accent4>
          <a:srgbClr val="000000"/>
        </a:accent4>
        <a:accent5>
          <a:srgbClr val="AFCDFF"/>
        </a:accent5>
        <a:accent6>
          <a:srgbClr val="6EABE7"/>
        </a:accent6>
        <a:hlink>
          <a:srgbClr val="99CCFF"/>
        </a:hlink>
        <a:folHlink>
          <a:srgbClr val="B7D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8B4FF"/>
        </a:accent1>
        <a:accent2>
          <a:srgbClr val="9C9CFF"/>
        </a:accent2>
        <a:accent3>
          <a:srgbClr val="FFFFFF"/>
        </a:accent3>
        <a:accent4>
          <a:srgbClr val="000000"/>
        </a:accent4>
        <a:accent5>
          <a:srgbClr val="B9D6FF"/>
        </a:accent5>
        <a:accent6>
          <a:srgbClr val="8D8DE7"/>
        </a:accent6>
        <a:hlink>
          <a:srgbClr val="00E0CE"/>
        </a:hlink>
        <a:folHlink>
          <a:srgbClr val="DFB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DCDFF"/>
        </a:accent1>
        <a:accent2>
          <a:srgbClr val="FDBA9E"/>
        </a:accent2>
        <a:accent3>
          <a:srgbClr val="FFFFFF"/>
        </a:accent3>
        <a:accent4>
          <a:srgbClr val="000000"/>
        </a:accent4>
        <a:accent5>
          <a:srgbClr val="E3E3FF"/>
        </a:accent5>
        <a:accent6>
          <a:srgbClr val="E5A88F"/>
        </a:accent6>
        <a:hlink>
          <a:srgbClr val="B6DBFF"/>
        </a:hlink>
        <a:folHlink>
          <a:srgbClr val="FFD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2C1FF"/>
        </a:accent1>
        <a:accent2>
          <a:srgbClr val="F8C1EB"/>
        </a:accent2>
        <a:accent3>
          <a:srgbClr val="FFFFFF"/>
        </a:accent3>
        <a:accent4>
          <a:srgbClr val="000000"/>
        </a:accent4>
        <a:accent5>
          <a:srgbClr val="C1DDFF"/>
        </a:accent5>
        <a:accent6>
          <a:srgbClr val="E1AFD5"/>
        </a:accent6>
        <a:hlink>
          <a:srgbClr val="DAEC7F"/>
        </a:hlink>
        <a:folHlink>
          <a:srgbClr val="FFBB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194</Words>
  <Application>Microsoft Office PowerPoint</Application>
  <PresentationFormat>Экран (4:3)</PresentationFormat>
  <Paragraphs>46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freeppt_0119_slide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13</cp:revision>
  <dcterms:created xsi:type="dcterms:W3CDTF">2019-02-25T17:20:23Z</dcterms:created>
  <dcterms:modified xsi:type="dcterms:W3CDTF">2019-04-01T17:18:59Z</dcterms:modified>
</cp:coreProperties>
</file>