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8" r:id="rId2"/>
    <p:sldId id="295" r:id="rId3"/>
    <p:sldId id="257" r:id="rId4"/>
    <p:sldId id="258" r:id="rId5"/>
    <p:sldId id="259" r:id="rId6"/>
    <p:sldId id="260" r:id="rId7"/>
    <p:sldId id="262" r:id="rId8"/>
    <p:sldId id="294" r:id="rId9"/>
    <p:sldId id="265" r:id="rId10"/>
    <p:sldId id="266" r:id="rId11"/>
    <p:sldId id="267" r:id="rId12"/>
    <p:sldId id="297" r:id="rId13"/>
    <p:sldId id="268" r:id="rId14"/>
    <p:sldId id="271" r:id="rId15"/>
    <p:sldId id="270" r:id="rId16"/>
    <p:sldId id="272" r:id="rId17"/>
    <p:sldId id="296" r:id="rId18"/>
    <p:sldId id="29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7" r:id="rId27"/>
    <p:sldId id="280" r:id="rId28"/>
    <p:sldId id="283" r:id="rId29"/>
    <p:sldId id="289" r:id="rId30"/>
    <p:sldId id="290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3CBE51-5AEE-4F00-8D46-588FB1F6F52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3F2D088-AE3A-4E59-AEF9-4834E0EE0F2E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таблица</a:t>
          </a:r>
          <a:endParaRPr lang="ru-RU" sz="3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CDF1FE-F880-4927-934A-D236ABD61667}" type="parTrans" cxnId="{D9C19A8A-62E9-4451-AB03-68462DE7068A}">
      <dgm:prSet/>
      <dgm:spPr/>
      <dgm:t>
        <a:bodyPr/>
        <a:lstStyle/>
        <a:p>
          <a:endParaRPr lang="ru-RU"/>
        </a:p>
      </dgm:t>
    </dgm:pt>
    <dgm:pt modelId="{6F1E9C4B-6F29-4EC8-ADD4-A724901D78BC}" type="sibTrans" cxnId="{D9C19A8A-62E9-4451-AB03-68462DE7068A}">
      <dgm:prSet/>
      <dgm:spPr/>
      <dgm:t>
        <a:bodyPr/>
        <a:lstStyle/>
        <a:p>
          <a:endParaRPr lang="ru-RU"/>
        </a:p>
      </dgm:t>
    </dgm:pt>
    <dgm:pt modelId="{CC66F788-0A04-40B2-A860-64005697E965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дерево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3332B0-0902-4A3E-BF2F-DF627D4AF344}" type="parTrans" cxnId="{1E978579-F625-4BC4-88D4-F7D504E0FA7A}">
      <dgm:prSet/>
      <dgm:spPr/>
      <dgm:t>
        <a:bodyPr/>
        <a:lstStyle/>
        <a:p>
          <a:endParaRPr lang="ru-RU"/>
        </a:p>
      </dgm:t>
    </dgm:pt>
    <dgm:pt modelId="{BDBF9478-5068-4568-BA97-C13EBD73B4DD}" type="sibTrans" cxnId="{1E978579-F625-4BC4-88D4-F7D504E0FA7A}">
      <dgm:prSet/>
      <dgm:spPr/>
      <dgm:t>
        <a:bodyPr/>
        <a:lstStyle/>
        <a:p>
          <a:endParaRPr lang="ru-RU"/>
        </a:p>
      </dgm:t>
    </dgm:pt>
    <dgm:pt modelId="{968A5663-19EF-4BA5-93DB-825CA2DDDA76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практический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293044-9522-4E16-B297-884F2B5341FD}" type="parTrans" cxnId="{41DE0025-0668-4922-9997-1834581B18EC}">
      <dgm:prSet/>
      <dgm:spPr/>
      <dgm:t>
        <a:bodyPr/>
        <a:lstStyle/>
        <a:p>
          <a:endParaRPr lang="ru-RU"/>
        </a:p>
      </dgm:t>
    </dgm:pt>
    <dgm:pt modelId="{54DA3AB7-280C-41AE-A0DE-CC375D949319}" type="sibTrans" cxnId="{41DE0025-0668-4922-9997-1834581B18EC}">
      <dgm:prSet/>
      <dgm:spPr/>
      <dgm:t>
        <a:bodyPr/>
        <a:lstStyle/>
        <a:p>
          <a:endParaRPr lang="ru-RU"/>
        </a:p>
      </dgm:t>
    </dgm:pt>
    <dgm:pt modelId="{BE1AD692-58A7-4318-B6D5-885D0414762A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таблица истинности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FABEA4-3977-4029-BC0B-5DDBCAF44D49}" type="parTrans" cxnId="{A920F5BE-E8C8-4AF0-B90E-C8A31ED30CA6}">
      <dgm:prSet/>
      <dgm:spPr/>
      <dgm:t>
        <a:bodyPr/>
        <a:lstStyle/>
        <a:p>
          <a:endParaRPr lang="ru-RU"/>
        </a:p>
      </dgm:t>
    </dgm:pt>
    <dgm:pt modelId="{C75BA5CB-9DE6-43CF-A9D8-EEC4C5F6F747}" type="sibTrans" cxnId="{A920F5BE-E8C8-4AF0-B90E-C8A31ED30CA6}">
      <dgm:prSet/>
      <dgm:spPr/>
      <dgm:t>
        <a:bodyPr/>
        <a:lstStyle/>
        <a:p>
          <a:endParaRPr lang="ru-RU"/>
        </a:p>
      </dgm:t>
    </dgm:pt>
    <dgm:pt modelId="{66CBECD9-4A00-4898-9868-155CFFA907AD}">
      <dgm:prSet phldrT="[Текст]" phldr="1"/>
      <dgm:spPr/>
      <dgm:t>
        <a:bodyPr/>
        <a:lstStyle/>
        <a:p>
          <a:endParaRPr lang="ru-RU" dirty="0"/>
        </a:p>
      </dgm:t>
    </dgm:pt>
    <dgm:pt modelId="{857829B8-D5F2-4A47-A527-78AE43EAC7C9}" type="sibTrans" cxnId="{C753C553-256B-4558-BCDD-F4F845DEBD13}">
      <dgm:prSet/>
      <dgm:spPr/>
      <dgm:t>
        <a:bodyPr/>
        <a:lstStyle/>
        <a:p>
          <a:endParaRPr lang="ru-RU"/>
        </a:p>
      </dgm:t>
    </dgm:pt>
    <dgm:pt modelId="{469CC420-ECC6-46CE-9DB2-D8D1AEA4D5B9}" type="parTrans" cxnId="{C753C553-256B-4558-BCDD-F4F845DEBD13}">
      <dgm:prSet/>
      <dgm:spPr/>
      <dgm:t>
        <a:bodyPr/>
        <a:lstStyle/>
        <a:p>
          <a:endParaRPr lang="ru-RU"/>
        </a:p>
      </dgm:t>
    </dgm:pt>
    <dgm:pt modelId="{A21A9FFB-52A1-408E-B25A-9ADFA3109BD2}" type="pres">
      <dgm:prSet presAssocID="{323CBE51-5AEE-4F00-8D46-588FB1F6F52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5EC018-D654-49FE-9FD3-11EF9030BCBF}" type="pres">
      <dgm:prSet presAssocID="{66CBECD9-4A00-4898-9868-155CFFA907AD}" presName="root1" presStyleCnt="0"/>
      <dgm:spPr/>
    </dgm:pt>
    <dgm:pt modelId="{9868BDD6-39C4-471C-B51B-DB8FD74EB32E}" type="pres">
      <dgm:prSet presAssocID="{66CBECD9-4A00-4898-9868-155CFFA907A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5494AC-36C0-4E67-A78A-BF5CE310CD18}" type="pres">
      <dgm:prSet presAssocID="{66CBECD9-4A00-4898-9868-155CFFA907AD}" presName="level2hierChild" presStyleCnt="0"/>
      <dgm:spPr/>
    </dgm:pt>
    <dgm:pt modelId="{D4E0C574-DC02-4C23-AE2E-9DE1FBF2A5D7}" type="pres">
      <dgm:prSet presAssocID="{37CDF1FE-F880-4927-934A-D236ABD61667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F12A0494-6C99-469F-B07A-26B20FFD1C0B}" type="pres">
      <dgm:prSet presAssocID="{37CDF1FE-F880-4927-934A-D236ABD61667}" presName="connTx" presStyleLbl="parChTrans1D2" presStyleIdx="0" presStyleCnt="4"/>
      <dgm:spPr/>
      <dgm:t>
        <a:bodyPr/>
        <a:lstStyle/>
        <a:p>
          <a:endParaRPr lang="ru-RU"/>
        </a:p>
      </dgm:t>
    </dgm:pt>
    <dgm:pt modelId="{CD067324-92F3-480F-9A93-85D242BF1A1E}" type="pres">
      <dgm:prSet presAssocID="{F3F2D088-AE3A-4E59-AEF9-4834E0EE0F2E}" presName="root2" presStyleCnt="0"/>
      <dgm:spPr/>
    </dgm:pt>
    <dgm:pt modelId="{A93F8EA6-A210-467C-A5D8-FC1EFD34D06D}" type="pres">
      <dgm:prSet presAssocID="{F3F2D088-AE3A-4E59-AEF9-4834E0EE0F2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9DFD0F-A985-4F0E-85FC-C90877899500}" type="pres">
      <dgm:prSet presAssocID="{F3F2D088-AE3A-4E59-AEF9-4834E0EE0F2E}" presName="level3hierChild" presStyleCnt="0"/>
      <dgm:spPr/>
    </dgm:pt>
    <dgm:pt modelId="{8620D740-1D00-4A4F-949A-52C1DD7C25E7}" type="pres">
      <dgm:prSet presAssocID="{CA3332B0-0902-4A3E-BF2F-DF627D4AF344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6C9D0CF0-7546-4D5B-A137-7587A2839E27}" type="pres">
      <dgm:prSet presAssocID="{CA3332B0-0902-4A3E-BF2F-DF627D4AF344}" presName="connTx" presStyleLbl="parChTrans1D2" presStyleIdx="1" presStyleCnt="4"/>
      <dgm:spPr/>
      <dgm:t>
        <a:bodyPr/>
        <a:lstStyle/>
        <a:p>
          <a:endParaRPr lang="ru-RU"/>
        </a:p>
      </dgm:t>
    </dgm:pt>
    <dgm:pt modelId="{CCBA4B99-26ED-4087-B815-633DF33194F7}" type="pres">
      <dgm:prSet presAssocID="{CC66F788-0A04-40B2-A860-64005697E965}" presName="root2" presStyleCnt="0"/>
      <dgm:spPr/>
    </dgm:pt>
    <dgm:pt modelId="{D568ED48-BBAE-4A50-ADBC-B1E0B4830D04}" type="pres">
      <dgm:prSet presAssocID="{CC66F788-0A04-40B2-A860-64005697E965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BD75BD-71C8-4D1F-95A2-4C304B7CBC0F}" type="pres">
      <dgm:prSet presAssocID="{CC66F788-0A04-40B2-A860-64005697E965}" presName="level3hierChild" presStyleCnt="0"/>
      <dgm:spPr/>
    </dgm:pt>
    <dgm:pt modelId="{EE98DF71-698E-4778-AEDD-C7950CAED4DD}" type="pres">
      <dgm:prSet presAssocID="{11293044-9522-4E16-B297-884F2B5341FD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363C1E3E-44C6-412C-ABE4-8C5B2A19C745}" type="pres">
      <dgm:prSet presAssocID="{11293044-9522-4E16-B297-884F2B5341FD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46C725A-941D-4AC8-B4DB-7AD1CD415100}" type="pres">
      <dgm:prSet presAssocID="{968A5663-19EF-4BA5-93DB-825CA2DDDA76}" presName="root2" presStyleCnt="0"/>
      <dgm:spPr/>
    </dgm:pt>
    <dgm:pt modelId="{4B3E7425-5A63-4D17-B0CA-675B584941E7}" type="pres">
      <dgm:prSet presAssocID="{968A5663-19EF-4BA5-93DB-825CA2DDDA76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316F0A-15A2-4E00-9816-F90D34247E83}" type="pres">
      <dgm:prSet presAssocID="{968A5663-19EF-4BA5-93DB-825CA2DDDA76}" presName="level3hierChild" presStyleCnt="0"/>
      <dgm:spPr/>
    </dgm:pt>
    <dgm:pt modelId="{7B99B32C-6E9F-43FD-B622-691CE279B3A7}" type="pres">
      <dgm:prSet presAssocID="{F2FABEA4-3977-4029-BC0B-5DDBCAF44D49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5BB08B7B-EE05-47E7-9514-A05AB270DE07}" type="pres">
      <dgm:prSet presAssocID="{F2FABEA4-3977-4029-BC0B-5DDBCAF44D49}" presName="connTx" presStyleLbl="parChTrans1D2" presStyleIdx="3" presStyleCnt="4"/>
      <dgm:spPr/>
      <dgm:t>
        <a:bodyPr/>
        <a:lstStyle/>
        <a:p>
          <a:endParaRPr lang="ru-RU"/>
        </a:p>
      </dgm:t>
    </dgm:pt>
    <dgm:pt modelId="{3028553B-2819-440E-90E9-33812A44A3DF}" type="pres">
      <dgm:prSet presAssocID="{BE1AD692-58A7-4318-B6D5-885D0414762A}" presName="root2" presStyleCnt="0"/>
      <dgm:spPr/>
    </dgm:pt>
    <dgm:pt modelId="{F456046F-872A-402E-97A8-86DC15F0AE44}" type="pres">
      <dgm:prSet presAssocID="{BE1AD692-58A7-4318-B6D5-885D0414762A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269252-296F-45E2-8508-871A0C1023C7}" type="pres">
      <dgm:prSet presAssocID="{BE1AD692-58A7-4318-B6D5-885D0414762A}" presName="level3hierChild" presStyleCnt="0"/>
      <dgm:spPr/>
    </dgm:pt>
  </dgm:ptLst>
  <dgm:cxnLst>
    <dgm:cxn modelId="{3C49B173-846E-45DD-89E2-25FA8A404C0C}" type="presOf" srcId="{37CDF1FE-F880-4927-934A-D236ABD61667}" destId="{D4E0C574-DC02-4C23-AE2E-9DE1FBF2A5D7}" srcOrd="0" destOrd="0" presId="urn:microsoft.com/office/officeart/2008/layout/HorizontalMultiLevelHierarchy"/>
    <dgm:cxn modelId="{1E978579-F625-4BC4-88D4-F7D504E0FA7A}" srcId="{66CBECD9-4A00-4898-9868-155CFFA907AD}" destId="{CC66F788-0A04-40B2-A860-64005697E965}" srcOrd="1" destOrd="0" parTransId="{CA3332B0-0902-4A3E-BF2F-DF627D4AF344}" sibTransId="{BDBF9478-5068-4568-BA97-C13EBD73B4DD}"/>
    <dgm:cxn modelId="{001AEE79-0087-4AE0-B9FC-7A681730F906}" type="presOf" srcId="{F2FABEA4-3977-4029-BC0B-5DDBCAF44D49}" destId="{5BB08B7B-EE05-47E7-9514-A05AB270DE07}" srcOrd="1" destOrd="0" presId="urn:microsoft.com/office/officeart/2008/layout/HorizontalMultiLevelHierarchy"/>
    <dgm:cxn modelId="{C73F163B-5A72-4F65-9D0D-A03A3F5821ED}" type="presOf" srcId="{323CBE51-5AEE-4F00-8D46-588FB1F6F52F}" destId="{A21A9FFB-52A1-408E-B25A-9ADFA3109BD2}" srcOrd="0" destOrd="0" presId="urn:microsoft.com/office/officeart/2008/layout/HorizontalMultiLevelHierarchy"/>
    <dgm:cxn modelId="{21EDA8DF-3935-4A68-8FC8-13ED7E4B9527}" type="presOf" srcId="{BE1AD692-58A7-4318-B6D5-885D0414762A}" destId="{F456046F-872A-402E-97A8-86DC15F0AE44}" srcOrd="0" destOrd="0" presId="urn:microsoft.com/office/officeart/2008/layout/HorizontalMultiLevelHierarchy"/>
    <dgm:cxn modelId="{86D24657-0E26-41BA-8E06-68D477B98436}" type="presOf" srcId="{11293044-9522-4E16-B297-884F2B5341FD}" destId="{363C1E3E-44C6-412C-ABE4-8C5B2A19C745}" srcOrd="1" destOrd="0" presId="urn:microsoft.com/office/officeart/2008/layout/HorizontalMultiLevelHierarchy"/>
    <dgm:cxn modelId="{41DE0025-0668-4922-9997-1834581B18EC}" srcId="{66CBECD9-4A00-4898-9868-155CFFA907AD}" destId="{968A5663-19EF-4BA5-93DB-825CA2DDDA76}" srcOrd="2" destOrd="0" parTransId="{11293044-9522-4E16-B297-884F2B5341FD}" sibTransId="{54DA3AB7-280C-41AE-A0DE-CC375D949319}"/>
    <dgm:cxn modelId="{09B252E7-65BA-4C00-AEC0-6B4A41DAAA0A}" type="presOf" srcId="{F3F2D088-AE3A-4E59-AEF9-4834E0EE0F2E}" destId="{A93F8EA6-A210-467C-A5D8-FC1EFD34D06D}" srcOrd="0" destOrd="0" presId="urn:microsoft.com/office/officeart/2008/layout/HorizontalMultiLevelHierarchy"/>
    <dgm:cxn modelId="{C753C553-256B-4558-BCDD-F4F845DEBD13}" srcId="{323CBE51-5AEE-4F00-8D46-588FB1F6F52F}" destId="{66CBECD9-4A00-4898-9868-155CFFA907AD}" srcOrd="0" destOrd="0" parTransId="{469CC420-ECC6-46CE-9DB2-D8D1AEA4D5B9}" sibTransId="{857829B8-D5F2-4A47-A527-78AE43EAC7C9}"/>
    <dgm:cxn modelId="{ED219BF8-12C0-4AB3-800D-5A2F826B1F50}" type="presOf" srcId="{37CDF1FE-F880-4927-934A-D236ABD61667}" destId="{F12A0494-6C99-469F-B07A-26B20FFD1C0B}" srcOrd="1" destOrd="0" presId="urn:microsoft.com/office/officeart/2008/layout/HorizontalMultiLevelHierarchy"/>
    <dgm:cxn modelId="{1A5A7FD3-7D71-44B4-90F5-7B84E2A26F3D}" type="presOf" srcId="{CC66F788-0A04-40B2-A860-64005697E965}" destId="{D568ED48-BBAE-4A50-ADBC-B1E0B4830D04}" srcOrd="0" destOrd="0" presId="urn:microsoft.com/office/officeart/2008/layout/HorizontalMultiLevelHierarchy"/>
    <dgm:cxn modelId="{A920F5BE-E8C8-4AF0-B90E-C8A31ED30CA6}" srcId="{66CBECD9-4A00-4898-9868-155CFFA907AD}" destId="{BE1AD692-58A7-4318-B6D5-885D0414762A}" srcOrd="3" destOrd="0" parTransId="{F2FABEA4-3977-4029-BC0B-5DDBCAF44D49}" sibTransId="{C75BA5CB-9DE6-43CF-A9D8-EEC4C5F6F747}"/>
    <dgm:cxn modelId="{7A307DC7-CCAD-4FEF-8799-C9EB7C01312B}" type="presOf" srcId="{F2FABEA4-3977-4029-BC0B-5DDBCAF44D49}" destId="{7B99B32C-6E9F-43FD-B622-691CE279B3A7}" srcOrd="0" destOrd="0" presId="urn:microsoft.com/office/officeart/2008/layout/HorizontalMultiLevelHierarchy"/>
    <dgm:cxn modelId="{E85DDA8C-5EC1-490F-B362-731EFF42A15B}" type="presOf" srcId="{968A5663-19EF-4BA5-93DB-825CA2DDDA76}" destId="{4B3E7425-5A63-4D17-B0CA-675B584941E7}" srcOrd="0" destOrd="0" presId="urn:microsoft.com/office/officeart/2008/layout/HorizontalMultiLevelHierarchy"/>
    <dgm:cxn modelId="{D9C19A8A-62E9-4451-AB03-68462DE7068A}" srcId="{66CBECD9-4A00-4898-9868-155CFFA907AD}" destId="{F3F2D088-AE3A-4E59-AEF9-4834E0EE0F2E}" srcOrd="0" destOrd="0" parTransId="{37CDF1FE-F880-4927-934A-D236ABD61667}" sibTransId="{6F1E9C4B-6F29-4EC8-ADD4-A724901D78BC}"/>
    <dgm:cxn modelId="{BC8C913F-42E7-4EE0-9CDD-EB6ED6A687E6}" type="presOf" srcId="{11293044-9522-4E16-B297-884F2B5341FD}" destId="{EE98DF71-698E-4778-AEDD-C7950CAED4DD}" srcOrd="0" destOrd="0" presId="urn:microsoft.com/office/officeart/2008/layout/HorizontalMultiLevelHierarchy"/>
    <dgm:cxn modelId="{974EC1CA-26E1-4E67-8BBC-497DAB6BD42C}" type="presOf" srcId="{CA3332B0-0902-4A3E-BF2F-DF627D4AF344}" destId="{8620D740-1D00-4A4F-949A-52C1DD7C25E7}" srcOrd="0" destOrd="0" presId="urn:microsoft.com/office/officeart/2008/layout/HorizontalMultiLevelHierarchy"/>
    <dgm:cxn modelId="{9941BEB4-F6AB-4E8B-B585-9852C45F64DE}" type="presOf" srcId="{66CBECD9-4A00-4898-9868-155CFFA907AD}" destId="{9868BDD6-39C4-471C-B51B-DB8FD74EB32E}" srcOrd="0" destOrd="0" presId="urn:microsoft.com/office/officeart/2008/layout/HorizontalMultiLevelHierarchy"/>
    <dgm:cxn modelId="{552B6948-F5D3-4CCB-8A6C-670002312C20}" type="presOf" srcId="{CA3332B0-0902-4A3E-BF2F-DF627D4AF344}" destId="{6C9D0CF0-7546-4D5B-A137-7587A2839E27}" srcOrd="1" destOrd="0" presId="urn:microsoft.com/office/officeart/2008/layout/HorizontalMultiLevelHierarchy"/>
    <dgm:cxn modelId="{464DF155-61C5-4CDF-B9B8-84A2122DBF56}" type="presParOf" srcId="{A21A9FFB-52A1-408E-B25A-9ADFA3109BD2}" destId="{5A5EC018-D654-49FE-9FD3-11EF9030BCBF}" srcOrd="0" destOrd="0" presId="urn:microsoft.com/office/officeart/2008/layout/HorizontalMultiLevelHierarchy"/>
    <dgm:cxn modelId="{FE9B626C-03B6-4EBF-8B30-1CFD00A5F47F}" type="presParOf" srcId="{5A5EC018-D654-49FE-9FD3-11EF9030BCBF}" destId="{9868BDD6-39C4-471C-B51B-DB8FD74EB32E}" srcOrd="0" destOrd="0" presId="urn:microsoft.com/office/officeart/2008/layout/HorizontalMultiLevelHierarchy"/>
    <dgm:cxn modelId="{B03A5AA2-A494-42D6-8DED-2FA2DB9A42E9}" type="presParOf" srcId="{5A5EC018-D654-49FE-9FD3-11EF9030BCBF}" destId="{1D5494AC-36C0-4E67-A78A-BF5CE310CD18}" srcOrd="1" destOrd="0" presId="urn:microsoft.com/office/officeart/2008/layout/HorizontalMultiLevelHierarchy"/>
    <dgm:cxn modelId="{6506E6F4-41A2-447E-A0E8-EB09B8914713}" type="presParOf" srcId="{1D5494AC-36C0-4E67-A78A-BF5CE310CD18}" destId="{D4E0C574-DC02-4C23-AE2E-9DE1FBF2A5D7}" srcOrd="0" destOrd="0" presId="urn:microsoft.com/office/officeart/2008/layout/HorizontalMultiLevelHierarchy"/>
    <dgm:cxn modelId="{0FFDD7D1-8A05-4531-AFBE-7A63CA680EAD}" type="presParOf" srcId="{D4E0C574-DC02-4C23-AE2E-9DE1FBF2A5D7}" destId="{F12A0494-6C99-469F-B07A-26B20FFD1C0B}" srcOrd="0" destOrd="0" presId="urn:microsoft.com/office/officeart/2008/layout/HorizontalMultiLevelHierarchy"/>
    <dgm:cxn modelId="{021B2203-895F-4A80-9A1D-BC619360520F}" type="presParOf" srcId="{1D5494AC-36C0-4E67-A78A-BF5CE310CD18}" destId="{CD067324-92F3-480F-9A93-85D242BF1A1E}" srcOrd="1" destOrd="0" presId="urn:microsoft.com/office/officeart/2008/layout/HorizontalMultiLevelHierarchy"/>
    <dgm:cxn modelId="{DBBE5E85-39E0-4601-A2BB-FD6160831A30}" type="presParOf" srcId="{CD067324-92F3-480F-9A93-85D242BF1A1E}" destId="{A93F8EA6-A210-467C-A5D8-FC1EFD34D06D}" srcOrd="0" destOrd="0" presId="urn:microsoft.com/office/officeart/2008/layout/HorizontalMultiLevelHierarchy"/>
    <dgm:cxn modelId="{38BC1A84-8DD3-4F3C-9FBB-265F1D4C9B28}" type="presParOf" srcId="{CD067324-92F3-480F-9A93-85D242BF1A1E}" destId="{0D9DFD0F-A985-4F0E-85FC-C90877899500}" srcOrd="1" destOrd="0" presId="urn:microsoft.com/office/officeart/2008/layout/HorizontalMultiLevelHierarchy"/>
    <dgm:cxn modelId="{463DDE93-17C5-436E-8E02-B23A903082AC}" type="presParOf" srcId="{1D5494AC-36C0-4E67-A78A-BF5CE310CD18}" destId="{8620D740-1D00-4A4F-949A-52C1DD7C25E7}" srcOrd="2" destOrd="0" presId="urn:microsoft.com/office/officeart/2008/layout/HorizontalMultiLevelHierarchy"/>
    <dgm:cxn modelId="{38C2EEDD-1684-4149-B6DE-70DB6F65B25C}" type="presParOf" srcId="{8620D740-1D00-4A4F-949A-52C1DD7C25E7}" destId="{6C9D0CF0-7546-4D5B-A137-7587A2839E27}" srcOrd="0" destOrd="0" presId="urn:microsoft.com/office/officeart/2008/layout/HorizontalMultiLevelHierarchy"/>
    <dgm:cxn modelId="{0058548E-CEFB-4C09-9FAD-C8052BFACEC1}" type="presParOf" srcId="{1D5494AC-36C0-4E67-A78A-BF5CE310CD18}" destId="{CCBA4B99-26ED-4087-B815-633DF33194F7}" srcOrd="3" destOrd="0" presId="urn:microsoft.com/office/officeart/2008/layout/HorizontalMultiLevelHierarchy"/>
    <dgm:cxn modelId="{B294A167-06AB-4F31-80E4-5838D525C106}" type="presParOf" srcId="{CCBA4B99-26ED-4087-B815-633DF33194F7}" destId="{D568ED48-BBAE-4A50-ADBC-B1E0B4830D04}" srcOrd="0" destOrd="0" presId="urn:microsoft.com/office/officeart/2008/layout/HorizontalMultiLevelHierarchy"/>
    <dgm:cxn modelId="{DB522515-00FF-4C4B-9B12-759DFDB0BF29}" type="presParOf" srcId="{CCBA4B99-26ED-4087-B815-633DF33194F7}" destId="{A9BD75BD-71C8-4D1F-95A2-4C304B7CBC0F}" srcOrd="1" destOrd="0" presId="urn:microsoft.com/office/officeart/2008/layout/HorizontalMultiLevelHierarchy"/>
    <dgm:cxn modelId="{9789AF44-41B2-4EDE-9793-33DE918155F7}" type="presParOf" srcId="{1D5494AC-36C0-4E67-A78A-BF5CE310CD18}" destId="{EE98DF71-698E-4778-AEDD-C7950CAED4DD}" srcOrd="4" destOrd="0" presId="urn:microsoft.com/office/officeart/2008/layout/HorizontalMultiLevelHierarchy"/>
    <dgm:cxn modelId="{BCBD6DC6-2C53-4292-B971-60B0BDA56FF9}" type="presParOf" srcId="{EE98DF71-698E-4778-AEDD-C7950CAED4DD}" destId="{363C1E3E-44C6-412C-ABE4-8C5B2A19C745}" srcOrd="0" destOrd="0" presId="urn:microsoft.com/office/officeart/2008/layout/HorizontalMultiLevelHierarchy"/>
    <dgm:cxn modelId="{745E41B6-DE2F-45D4-9089-C5A02F8F8A29}" type="presParOf" srcId="{1D5494AC-36C0-4E67-A78A-BF5CE310CD18}" destId="{646C725A-941D-4AC8-B4DB-7AD1CD415100}" srcOrd="5" destOrd="0" presId="urn:microsoft.com/office/officeart/2008/layout/HorizontalMultiLevelHierarchy"/>
    <dgm:cxn modelId="{FE77611A-0E4C-462A-BEEF-00A36914D4ED}" type="presParOf" srcId="{646C725A-941D-4AC8-B4DB-7AD1CD415100}" destId="{4B3E7425-5A63-4D17-B0CA-675B584941E7}" srcOrd="0" destOrd="0" presId="urn:microsoft.com/office/officeart/2008/layout/HorizontalMultiLevelHierarchy"/>
    <dgm:cxn modelId="{C0E18504-18D4-44F3-9BD1-84AE7A58FFDB}" type="presParOf" srcId="{646C725A-941D-4AC8-B4DB-7AD1CD415100}" destId="{52316F0A-15A2-4E00-9816-F90D34247E83}" srcOrd="1" destOrd="0" presId="urn:microsoft.com/office/officeart/2008/layout/HorizontalMultiLevelHierarchy"/>
    <dgm:cxn modelId="{870C3C4E-B0B2-4FBA-A766-28DF26A94848}" type="presParOf" srcId="{1D5494AC-36C0-4E67-A78A-BF5CE310CD18}" destId="{7B99B32C-6E9F-43FD-B622-691CE279B3A7}" srcOrd="6" destOrd="0" presId="urn:microsoft.com/office/officeart/2008/layout/HorizontalMultiLevelHierarchy"/>
    <dgm:cxn modelId="{BE4DF617-AC3E-46D3-9E4B-418469C59BF8}" type="presParOf" srcId="{7B99B32C-6E9F-43FD-B622-691CE279B3A7}" destId="{5BB08B7B-EE05-47E7-9514-A05AB270DE07}" srcOrd="0" destOrd="0" presId="urn:microsoft.com/office/officeart/2008/layout/HorizontalMultiLevelHierarchy"/>
    <dgm:cxn modelId="{C567A6B4-C90A-4963-A862-D61AC7F2B9BF}" type="presParOf" srcId="{1D5494AC-36C0-4E67-A78A-BF5CE310CD18}" destId="{3028553B-2819-440E-90E9-33812A44A3DF}" srcOrd="7" destOrd="0" presId="urn:microsoft.com/office/officeart/2008/layout/HorizontalMultiLevelHierarchy"/>
    <dgm:cxn modelId="{95A1DE2A-3E52-4688-B7D1-82C155D620E4}" type="presParOf" srcId="{3028553B-2819-440E-90E9-33812A44A3DF}" destId="{F456046F-872A-402E-97A8-86DC15F0AE44}" srcOrd="0" destOrd="0" presId="urn:microsoft.com/office/officeart/2008/layout/HorizontalMultiLevelHierarchy"/>
    <dgm:cxn modelId="{6C4EE7B5-ABD2-4715-9635-C65F6C795D40}" type="presParOf" srcId="{3028553B-2819-440E-90E9-33812A44A3DF}" destId="{D8269252-296F-45E2-8508-871A0C1023C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393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625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973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496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3191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978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918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446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444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168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952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34A32AA-67E7-4935-8BB8-375218C05357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3E8398B-E961-453C-A326-41F5464A3E5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41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899" y="368490"/>
            <a:ext cx="6632812" cy="575594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«Математика» во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2-м классе на тему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«Решение комбинаторных задач»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531" y="197798"/>
            <a:ext cx="2920621" cy="303159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81698" y="3855042"/>
            <a:ext cx="3736761" cy="2395633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Выполнила,</a:t>
            </a:r>
          </a:p>
          <a:p>
            <a:pPr algn="ctr"/>
            <a:r>
              <a:rPr lang="ru-RU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Ступникова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Александровна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Лицея № 40 Приморского района города Санкт - Петербурга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97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204716"/>
            <a:ext cx="9720072" cy="2129051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решения этой задачи: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способ. 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2904475"/>
              </p:ext>
            </p:extLst>
          </p:nvPr>
        </p:nvGraphicFramePr>
        <p:xfrm>
          <a:off x="1710792" y="2685434"/>
          <a:ext cx="8346744" cy="3840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822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82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822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202145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Красный</a:t>
                      </a:r>
                    </a:p>
                    <a:p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</a:t>
                      </a:r>
                    </a:p>
                    <a:p>
                      <a:r>
                        <a:rPr lang="ru-RU" sz="4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Синий</a:t>
                      </a:r>
                      <a:endParaRPr lang="ru-RU" sz="40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Белый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02145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Красный</a:t>
                      </a:r>
                    </a:p>
                    <a:p>
                      <a:r>
                        <a:rPr lang="ru-RU" sz="4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Синий</a:t>
                      </a:r>
                    </a:p>
                    <a:p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</a:t>
                      </a:r>
                      <a:endParaRPr lang="ru-RU" sz="4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70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300251"/>
            <a:ext cx="9720072" cy="1784581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способ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2322" y="2606722"/>
            <a:ext cx="1760562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2292" y="4001294"/>
            <a:ext cx="1071349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Белый</a:t>
            </a: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66030" y="4001294"/>
            <a:ext cx="104405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1692322" y="3630304"/>
            <a:ext cx="163774" cy="2183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070746" y="3630304"/>
            <a:ext cx="218364" cy="2183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692322" y="5104263"/>
            <a:ext cx="0" cy="2183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370997" y="5076967"/>
            <a:ext cx="0" cy="245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112292" y="5464780"/>
            <a:ext cx="1146412" cy="647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790967" y="5457564"/>
            <a:ext cx="1119117" cy="6519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448299" y="2562226"/>
            <a:ext cx="1631478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8848864" y="2709080"/>
            <a:ext cx="150239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991099" y="400129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366681" y="400129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956981" y="5199797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395114" y="5190393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8242678" y="400129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9785729" y="4001294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8242678" y="5232146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9894058" y="5190393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H="1">
            <a:off x="5636099" y="3521122"/>
            <a:ext cx="49758" cy="426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901075" y="3569558"/>
            <a:ext cx="9172" cy="352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414179" y="4998608"/>
            <a:ext cx="2" cy="1384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6837528" y="4995082"/>
            <a:ext cx="14786" cy="1419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8848864" y="3719150"/>
            <a:ext cx="0" cy="2207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0242929" y="3719150"/>
            <a:ext cx="0" cy="1790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8698743" y="4937206"/>
            <a:ext cx="6255" cy="2625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31" idx="2"/>
          </p:cNvCxnSpPr>
          <p:nvPr/>
        </p:nvCxnSpPr>
        <p:spPr>
          <a:xfrm flipH="1">
            <a:off x="10238093" y="4915694"/>
            <a:ext cx="4836" cy="2746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21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361" y="0"/>
            <a:ext cx="97241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0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5" b="925"/>
          <a:stretch/>
        </p:blipFill>
        <p:spPr>
          <a:xfrm>
            <a:off x="3077496" y="1145091"/>
            <a:ext cx="6911197" cy="5511348"/>
          </a:xfrm>
        </p:spPr>
      </p:pic>
      <p:sp>
        <p:nvSpPr>
          <p:cNvPr id="2" name="Скругленный прямоугольник 1"/>
          <p:cNvSpPr/>
          <p:nvPr/>
        </p:nvSpPr>
        <p:spPr>
          <a:xfrm>
            <a:off x="2222090" y="462116"/>
            <a:ext cx="7855975" cy="82591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Работаем в паре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99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«Оденем поросят»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664" y="2265528"/>
            <a:ext cx="8830100" cy="4285396"/>
          </a:xfrm>
        </p:spPr>
      </p:pic>
    </p:spTree>
    <p:extLst>
      <p:ext uri="{BB962C8B-B14F-4D97-AF65-F5344CB8AC3E}">
        <p14:creationId xmlns:p14="http://schemas.microsoft.com/office/powerpoint/2010/main" val="285738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8028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2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390332"/>
            <a:ext cx="5678488" cy="404876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5097" y="2084439"/>
            <a:ext cx="4226115" cy="4411895"/>
          </a:xfrm>
        </p:spPr>
        <p:txBody>
          <a:bodyPr>
            <a:no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Поросята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Ниф-Ниф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Нуф-Нуф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Наф-Наф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нарядились в новые кофточки: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зелёную, полосатую и жёлтую. 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37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4142" y="390315"/>
            <a:ext cx="9720072" cy="1499616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способ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94" y="2056211"/>
            <a:ext cx="3507475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681" y="2373285"/>
            <a:ext cx="2431144" cy="40342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837" y="2253725"/>
            <a:ext cx="3408532" cy="4273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00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9431" y="1322636"/>
            <a:ext cx="9720072" cy="1499616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Внимание: в конверте еще условия!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458" y="3419168"/>
            <a:ext cx="2438400" cy="2438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323" y="3350342"/>
            <a:ext cx="2438400" cy="2438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994" y="3350342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81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7479262"/>
              </p:ext>
            </p:extLst>
          </p:nvPr>
        </p:nvGraphicFramePr>
        <p:xfrm>
          <a:off x="846161" y="382139"/>
          <a:ext cx="9911687" cy="5421376"/>
        </p:xfrm>
        <a:graphic>
          <a:graphicData uri="http://schemas.openxmlformats.org/drawingml/2006/table">
            <a:tbl>
              <a:tblPr/>
              <a:tblGrid>
                <a:gridCol w="99116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311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Поросята </a:t>
                      </a:r>
                      <a:r>
                        <a:rPr lang="ru-RU" sz="4000" b="1" i="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Ниф-Ниф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4000" b="1" i="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Нуф-Нуф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4000" b="1" i="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Наф-Наф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нарядились в новые кофточки:</a:t>
                      </a:r>
                      <a:b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4000" b="1" i="0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зелёную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4000" b="1" i="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полосатую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4000" b="1" i="0" dirty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жёлтую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  </a:t>
                      </a:r>
                      <a:endParaRPr lang="ru-RU" sz="4000" b="1" i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4000" b="1" i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Наф-Наф</a:t>
                      </a:r>
                      <a:r>
                        <a:rPr lang="ru-RU" sz="4000" b="1" i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надел не желтую и не полосатую кофточку, а </a:t>
                      </a:r>
                      <a:r>
                        <a:rPr lang="ru-RU" sz="4000" b="1" i="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Нуф-Нуф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никогда не носит одежду желтого цвета. </a:t>
                      </a:r>
                      <a:endParaRPr lang="ru-RU" sz="4000" b="1" i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4000" b="1" i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Кто 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поросят </a:t>
                      </a:r>
                      <a:r>
                        <a:rPr lang="ru-RU" sz="4000" b="1" i="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Ниф-Ниф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 Кто - </a:t>
                      </a:r>
                      <a:r>
                        <a:rPr lang="ru-RU" sz="4000" b="1" i="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Нуф-Нуф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 Кто - </a:t>
                      </a:r>
                      <a:r>
                        <a:rPr lang="ru-RU" sz="4000" b="1" i="0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Наф-Наф</a:t>
                      </a:r>
                      <a:r>
                        <a:rPr lang="ru-RU" sz="4000" b="1" i="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4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12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818" y="83771"/>
            <a:ext cx="9720072" cy="129717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способ решения</a:t>
            </a:r>
            <a:b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истинности</a:t>
            </a:r>
            <a:endParaRPr lang="ru-RU" sz="4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167743"/>
              </p:ext>
            </p:extLst>
          </p:nvPr>
        </p:nvGraphicFramePr>
        <p:xfrm>
          <a:off x="450732" y="1972101"/>
          <a:ext cx="8502200" cy="4267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255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25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255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255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r>
                        <a:rPr lang="ru-RU" sz="3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Ниф</a:t>
                      </a:r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ru-RU" sz="3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Ниф</a:t>
                      </a:r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r>
                        <a:rPr lang="ru-RU" sz="3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Нуф</a:t>
                      </a:r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ru-RU" sz="3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Нуф</a:t>
                      </a:r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r>
                        <a:rPr lang="ru-RU" sz="3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Наф</a:t>
                      </a:r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ru-RU" sz="32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Наф</a:t>
                      </a:r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Зелёная курточка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Полосатая курточка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Жёлтая курточка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524" marR="84524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508" y="968991"/>
            <a:ext cx="1737722" cy="22734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565" y="3242480"/>
            <a:ext cx="1662902" cy="20848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969" y="4923430"/>
            <a:ext cx="1260261" cy="176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7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408" y="2227204"/>
            <a:ext cx="6263148" cy="1499616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разминка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5" t="2724" r="14444" b="2509"/>
          <a:stretch/>
        </p:blipFill>
        <p:spPr>
          <a:xfrm>
            <a:off x="7295535" y="985688"/>
            <a:ext cx="3950110" cy="513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06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3289" y="329578"/>
            <a:ext cx="9720072" cy="1017442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- это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569" y="1514561"/>
            <a:ext cx="7151511" cy="4022725"/>
          </a:xfrm>
        </p:spPr>
      </p:pic>
      <p:sp>
        <p:nvSpPr>
          <p:cNvPr id="3" name="Прямоугольник 2"/>
          <p:cNvSpPr/>
          <p:nvPr/>
        </p:nvSpPr>
        <p:spPr>
          <a:xfrm>
            <a:off x="1179872" y="5437239"/>
            <a:ext cx="9832258" cy="115037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Делай раз, делай два, делай три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58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шаг (этап)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задачу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574" y="2286000"/>
            <a:ext cx="7742989" cy="4022725"/>
          </a:xfrm>
        </p:spPr>
      </p:pic>
    </p:spTree>
    <p:extLst>
      <p:ext uri="{BB962C8B-B14F-4D97-AF65-F5344CB8AC3E}">
        <p14:creationId xmlns:p14="http://schemas.microsoft.com/office/powerpoint/2010/main" val="3976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этап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данных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038" y="2977513"/>
            <a:ext cx="4946376" cy="3595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4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этап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выбираем способ решения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5419" y="2323565"/>
            <a:ext cx="4788310" cy="432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3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этап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пробуем решить выбранным способом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426" y="2523573"/>
            <a:ext cx="3763295" cy="445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1214481"/>
            <a:ext cx="9720072" cy="1499616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этап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Проверяем правильность </a:t>
            </a: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решения задачи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366" y="2835275"/>
            <a:ext cx="5029634" cy="4022725"/>
          </a:xfrm>
        </p:spPr>
      </p:pic>
    </p:spTree>
    <p:extLst>
      <p:ext uri="{BB962C8B-B14F-4D97-AF65-F5344CB8AC3E}">
        <p14:creationId xmlns:p14="http://schemas.microsoft.com/office/powerpoint/2010/main" val="413490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380" y="2708985"/>
            <a:ext cx="5917446" cy="149961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мы знаем 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способа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комбинаторных задач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288086754"/>
              </p:ext>
            </p:extLst>
          </p:nvPr>
        </p:nvGraphicFramePr>
        <p:xfrm>
          <a:off x="4529394" y="82536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860026" y="629264"/>
            <a:ext cx="1297858" cy="581086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5820697" y="3214066"/>
            <a:ext cx="1543665" cy="641259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26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603" y="152596"/>
            <a:ext cx="9720072" cy="1499616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решим задачу: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41524" y="1725561"/>
            <a:ext cx="8672052" cy="3451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понял материал и готов самостоятельно решить задачу на 5?</a:t>
            </a:r>
          </a:p>
          <a:p>
            <a:pPr algn="ctr">
              <a:lnSpc>
                <a:spcPct val="10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кто на 4?</a:t>
            </a:r>
          </a:p>
          <a:p>
            <a:pPr algn="ctr">
              <a:lnSpc>
                <a:spcPct val="10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Кому нужна помощь?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84" y="1482022"/>
            <a:ext cx="2598240" cy="337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2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1111044"/>
            <a:ext cx="9720072" cy="97378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Лучший Способ решения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1109" y="2836607"/>
            <a:ext cx="9720073" cy="1835624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истинности</a:t>
            </a:r>
            <a:endParaRPr lang="ru-RU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41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83" y="1932624"/>
            <a:ext cx="9348715" cy="455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63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934872"/>
          </a:xfrm>
        </p:spPr>
        <p:txBody>
          <a:bodyPr/>
          <a:lstStyle/>
          <a:p>
            <a:pPr algn="ctr"/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1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139947"/>
            <a:ext cx="5678488" cy="454953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9434" y="1733266"/>
            <a:ext cx="4362592" cy="4135722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Жили-были дед да баба. Когда они были молодые, дед был старше бабы на 7 лет. Сегодня деду уже 60 лет. На сколько лет он старше бабы? </a:t>
            </a:r>
          </a:p>
        </p:txBody>
      </p:sp>
    </p:spTree>
    <p:extLst>
      <p:ext uri="{BB962C8B-B14F-4D97-AF65-F5344CB8AC3E}">
        <p14:creationId xmlns:p14="http://schemas.microsoft.com/office/powerpoint/2010/main" val="214369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448" y="532264"/>
            <a:ext cx="8079474" cy="5776462"/>
          </a:xfrm>
        </p:spPr>
      </p:pic>
    </p:spTree>
    <p:extLst>
      <p:ext uri="{BB962C8B-B14F-4D97-AF65-F5344CB8AC3E}">
        <p14:creationId xmlns:p14="http://schemas.microsoft.com/office/powerpoint/2010/main" val="308708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6663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2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285279"/>
            <a:ext cx="5678488" cy="4258866"/>
          </a:xfrm>
          <a:ln>
            <a:solidFill>
              <a:schemeClr val="bg1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0376" y="1518443"/>
            <a:ext cx="4572000" cy="4609402"/>
          </a:xfrm>
        </p:spPr>
        <p:txBody>
          <a:bodyPr>
            <a:no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Старик ловил неводом рыбу, старуха пряла свою пряжу. Старуха связала из этой пряжи 4 шапочки и 8 варежек для внучат. Сколько внуков у старика со старухой? </a:t>
            </a:r>
          </a:p>
        </p:txBody>
      </p:sp>
      <p:sp>
        <p:nvSpPr>
          <p:cNvPr id="8" name="Овал 7"/>
          <p:cNvSpPr/>
          <p:nvPr/>
        </p:nvSpPr>
        <p:spPr>
          <a:xfrm>
            <a:off x="8461613" y="3316405"/>
            <a:ext cx="1897038" cy="1665027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47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93928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132" y="457201"/>
            <a:ext cx="5040862" cy="540385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446663"/>
            <a:ext cx="5137931" cy="4422325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Масса курочки Рябы, стоящей на одной ноге 2 кг. Сколько она будет весить, если встанет на 2 ноги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94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9392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4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047" y="457201"/>
            <a:ext cx="4697822" cy="540385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651379"/>
            <a:ext cx="5069693" cy="4217609"/>
          </a:xfrm>
        </p:spPr>
        <p:txBody>
          <a:bodyPr>
            <a:no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Шапочке и маме вместе 40 лет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Сколько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будет им вместе через три года? </a:t>
            </a:r>
          </a:p>
        </p:txBody>
      </p:sp>
    </p:spTree>
    <p:extLst>
      <p:ext uri="{BB962C8B-B14F-4D97-AF65-F5344CB8AC3E}">
        <p14:creationId xmlns:p14="http://schemas.microsoft.com/office/powerpoint/2010/main" val="177210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741" y="2015613"/>
            <a:ext cx="9720072" cy="26649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r>
              <a:rPr lang="ru-RU" sz="8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Комби</a:t>
            </a:r>
            <a:r>
              <a:rPr lang="ru-RU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наторные задачи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способы их решения</a:t>
            </a:r>
            <a:endParaRPr lang="ru-RU" sz="5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3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1" y="197062"/>
            <a:ext cx="5736253" cy="267444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983" y="197062"/>
            <a:ext cx="3648088" cy="377443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825" y="3971499"/>
            <a:ext cx="4122202" cy="2733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31" y="3387688"/>
            <a:ext cx="4845384" cy="321006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15612" y="3500283"/>
            <a:ext cx="1376516" cy="599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011561" y="4992721"/>
            <a:ext cx="828801" cy="454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00398" y="1337187"/>
            <a:ext cx="526027" cy="924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796926" y="5633885"/>
            <a:ext cx="550661" cy="4621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524568" y="4621161"/>
            <a:ext cx="501445" cy="294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63097" y="4404852"/>
            <a:ext cx="717755" cy="33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61419" y="1465006"/>
            <a:ext cx="757084" cy="6192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72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78474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1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785" y="1241946"/>
            <a:ext cx="6441743" cy="4627042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флаги некоторых  стран состоят из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трёх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полос разного цвета. Сколько различных вариантов флагов с белой, синей и красной полосами можно составить?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531" y="226086"/>
            <a:ext cx="4146527" cy="276327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140" y="2838689"/>
            <a:ext cx="4275308" cy="256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2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1515</TotalTime>
  <Words>292</Words>
  <Application>Microsoft Office PowerPoint</Application>
  <PresentationFormat>Широкоэкранный</PresentationFormat>
  <Paragraphs>65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Calibri</vt:lpstr>
      <vt:lpstr>Times New Roman</vt:lpstr>
      <vt:lpstr>Tw Cen MT</vt:lpstr>
      <vt:lpstr>Tw Cen MT Condensed</vt:lpstr>
      <vt:lpstr>Wingdings 3</vt:lpstr>
      <vt:lpstr>Интеграл</vt:lpstr>
      <vt:lpstr>Презентация к уроку по учебному предмету «Математика» во  2-м классе на тему  «Решение комбинаторных задач» </vt:lpstr>
      <vt:lpstr>математическая разминка</vt:lpstr>
      <vt:lpstr>Задача № 1</vt:lpstr>
      <vt:lpstr>Задача № 2</vt:lpstr>
      <vt:lpstr>Задача № 3</vt:lpstr>
      <vt:lpstr>Задача № 4</vt:lpstr>
      <vt:lpstr>Тема урока  Комбинаторные задачи  и способы их решения</vt:lpstr>
      <vt:lpstr>Презентация PowerPoint</vt:lpstr>
      <vt:lpstr>Задача № 1</vt:lpstr>
      <vt:lpstr>Варианты решения этой задачи: 1 способ.  Таблица</vt:lpstr>
      <vt:lpstr>2. способ: Дерево </vt:lpstr>
      <vt:lpstr>Презентация PowerPoint</vt:lpstr>
      <vt:lpstr>Презентация PowerPoint</vt:lpstr>
      <vt:lpstr>«Оденем поросят»</vt:lpstr>
      <vt:lpstr>Задача № 2</vt:lpstr>
      <vt:lpstr>3 способ Практический</vt:lpstr>
      <vt:lpstr>Внимание: в конверте еще условия!</vt:lpstr>
      <vt:lpstr>Презентация PowerPoint</vt:lpstr>
      <vt:lpstr> 4 способ решения Таблица истинности</vt:lpstr>
      <vt:lpstr>Алгоритм - это</vt:lpstr>
      <vt:lpstr>1 шаг (этап) читаем задачу</vt:lpstr>
      <vt:lpstr>2 этап выделение данных</vt:lpstr>
      <vt:lpstr>3 этап выбираем способ решения</vt:lpstr>
      <vt:lpstr>4 этап пробуем решить выбранным способом</vt:lpstr>
      <vt:lpstr>5 этап Проверяем правильность решения задачи</vt:lpstr>
      <vt:lpstr>Теперь мы знаем  4 способа решения комбинаторных задач</vt:lpstr>
      <vt:lpstr>Самостоятельно решим задачу:</vt:lpstr>
      <vt:lpstr>Лучший Способ решения</vt:lpstr>
      <vt:lpstr>Рефлексия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2 класс</dc:title>
  <dc:creator>Пользователь Windows</dc:creator>
  <cp:lastModifiedBy>Пользователь Windows</cp:lastModifiedBy>
  <cp:revision>39</cp:revision>
  <dcterms:created xsi:type="dcterms:W3CDTF">2021-11-23T15:30:58Z</dcterms:created>
  <dcterms:modified xsi:type="dcterms:W3CDTF">2022-03-08T17:37:55Z</dcterms:modified>
</cp:coreProperties>
</file>