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FF0569-7A9C-47A5-B189-FDD39FAFF514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249CDB-45F6-4DF2-A9DB-708D5A8CC7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175351" cy="2736304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3600" dirty="0" smtClean="0"/>
              <a:t>Презентация к уроку </a:t>
            </a:r>
            <a:br>
              <a:rPr lang="ru-RU" sz="3600" dirty="0" smtClean="0"/>
            </a:br>
            <a:r>
              <a:rPr lang="ru-RU" sz="3600" dirty="0" smtClean="0"/>
              <a:t>по учебному предмету «</a:t>
            </a:r>
            <a:r>
              <a:rPr lang="ru-RU" sz="3600" dirty="0" smtClean="0"/>
              <a:t>М</a:t>
            </a:r>
            <a:r>
              <a:rPr lang="ru-RU" sz="3600" dirty="0" smtClean="0"/>
              <a:t>атематика» в 1 классе по теме </a:t>
            </a:r>
            <a:br>
              <a:rPr lang="ru-RU" sz="3600" dirty="0" smtClean="0"/>
            </a:br>
            <a:r>
              <a:rPr lang="ru-RU" sz="3600" dirty="0" smtClean="0"/>
              <a:t>«Увеличение </a:t>
            </a:r>
            <a:r>
              <a:rPr lang="ru-RU" sz="3600" dirty="0" smtClean="0"/>
              <a:t>числа на несколько </a:t>
            </a:r>
            <a:r>
              <a:rPr lang="ru-RU" sz="3600" dirty="0" smtClean="0"/>
              <a:t>единиц»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УМК «Начальная школа ХХ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века»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 МКОУ «Сосновская СОШ»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Петрова Наталья Ивановна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Повторяем</a:t>
            </a:r>
            <a:endParaRPr lang="ru-RU" dirty="0"/>
          </a:p>
        </p:txBody>
      </p:sp>
      <p:pic>
        <p:nvPicPr>
          <p:cNvPr id="1027" name="Picture 3" descr="C:\Users\Наталья\Desktop\для видеоурока\IMG_20200427_154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0229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5085184"/>
            <a:ext cx="4233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Объясни смысл предложения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5600895"/>
            <a:ext cx="478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Воробьев на 3 больше, чем синиц</a:t>
            </a:r>
            <a:endParaRPr lang="ru-RU" sz="2400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1763688" y="2348880"/>
            <a:ext cx="288032" cy="2088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2987824" y="2348880"/>
            <a:ext cx="288032" cy="2088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941168"/>
            <a:ext cx="3134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216" y="6061522"/>
            <a:ext cx="856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Это значит, что воробьев </a:t>
            </a:r>
            <a:r>
              <a:rPr lang="ru-RU" sz="2400" u="sng" dirty="0">
                <a:solidFill>
                  <a:srgbClr val="FF0000"/>
                </a:solidFill>
              </a:rPr>
              <a:t>столько же</a:t>
            </a:r>
            <a:r>
              <a:rPr lang="ru-RU" sz="2400" u="sng" dirty="0"/>
              <a:t>, сколько синиц, </a:t>
            </a:r>
            <a:r>
              <a:rPr lang="ru-RU" sz="2400" u="sng" dirty="0">
                <a:solidFill>
                  <a:srgbClr val="FF0000"/>
                </a:solidFill>
              </a:rPr>
              <a:t>и еще  3</a:t>
            </a:r>
          </a:p>
        </p:txBody>
      </p:sp>
    </p:spTree>
    <p:extLst>
      <p:ext uri="{BB962C8B-B14F-4D97-AF65-F5344CB8AC3E}">
        <p14:creationId xmlns:p14="http://schemas.microsoft.com/office/powerpoint/2010/main" val="14683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Повторяем</a:t>
            </a:r>
            <a:endParaRPr lang="ru-RU" dirty="0"/>
          </a:p>
        </p:txBody>
      </p:sp>
      <p:pic>
        <p:nvPicPr>
          <p:cNvPr id="1027" name="Picture 3" descr="C:\Users\Наталья\Desktop\для видеоурока\IMG_20200427_154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0229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5085184"/>
            <a:ext cx="4233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Объясни смысл предложения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17834" y="5593015"/>
            <a:ext cx="511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Воробьев на 1 больше, чем снегирей</a:t>
            </a:r>
            <a:endParaRPr lang="ru-RU" sz="2400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1993235" y="2924944"/>
            <a:ext cx="360040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3095836" y="2924944"/>
            <a:ext cx="360040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536" y="2924944"/>
            <a:ext cx="360040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5599022" y="2924944"/>
            <a:ext cx="360040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97039" y="479715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1670" y="6061522"/>
            <a:ext cx="890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Это значит, что воробьев </a:t>
            </a:r>
            <a:r>
              <a:rPr lang="ru-RU" sz="2400" u="sng" dirty="0">
                <a:solidFill>
                  <a:srgbClr val="FF0000"/>
                </a:solidFill>
              </a:rPr>
              <a:t>столько же</a:t>
            </a:r>
            <a:r>
              <a:rPr lang="ru-RU" sz="2400" u="sng" dirty="0"/>
              <a:t>, сколько </a:t>
            </a:r>
            <a:r>
              <a:rPr lang="ru-RU" sz="2400" u="sng" dirty="0" smtClean="0"/>
              <a:t>снегирей, </a:t>
            </a:r>
            <a:r>
              <a:rPr lang="ru-RU" sz="2400" u="sng" dirty="0">
                <a:solidFill>
                  <a:srgbClr val="FF0000"/>
                </a:solidFill>
              </a:rPr>
              <a:t>и еще  </a:t>
            </a:r>
            <a:r>
              <a:rPr lang="ru-RU" sz="2400" u="sng" dirty="0" smtClean="0">
                <a:solidFill>
                  <a:srgbClr val="FF0000"/>
                </a:solidFill>
              </a:rPr>
              <a:t>1</a:t>
            </a:r>
            <a:endParaRPr lang="ru-RU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9" grpId="0" animBg="1"/>
      <p:bldP spid="20" grpId="0" animBg="1"/>
      <p:bldP spid="21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Узнаём новое</a:t>
            </a:r>
            <a:endParaRPr lang="ru-RU" dirty="0"/>
          </a:p>
        </p:txBody>
      </p:sp>
      <p:pic>
        <p:nvPicPr>
          <p:cNvPr id="2050" name="Picture 2" descr="C:\Users\Наталья\Desktop\для видеоурока\IMG_20200427_155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5644133" cy="47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5352" y="1988840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группе детского сада</a:t>
            </a:r>
          </a:p>
          <a:p>
            <a:r>
              <a:rPr lang="ru-RU" sz="2400" dirty="0" smtClean="0"/>
              <a:t> 4 мальчика, а девочек </a:t>
            </a:r>
          </a:p>
          <a:p>
            <a:r>
              <a:rPr lang="ru-RU" sz="2400" dirty="0" smtClean="0"/>
              <a:t>на две больше.</a:t>
            </a:r>
          </a:p>
          <a:p>
            <a:r>
              <a:rPr lang="ru-RU" sz="2400" dirty="0" smtClean="0"/>
              <a:t>Сколько девочек в группе?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3419872" y="5517232"/>
            <a:ext cx="1512168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32040" y="5831932"/>
            <a:ext cx="792088" cy="773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516216" y="6218618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35352" y="5226784"/>
            <a:ext cx="35365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Девочек </a:t>
            </a:r>
            <a:r>
              <a:rPr lang="ru-RU" sz="2000" b="1" dirty="0"/>
              <a:t>на две больше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чем мальчиков, </a:t>
            </a:r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dirty="0"/>
              <a:t>значит, что </a:t>
            </a:r>
            <a:endParaRPr lang="ru-RU" sz="2000" dirty="0" smtClean="0"/>
          </a:p>
          <a:p>
            <a:r>
              <a:rPr lang="ru-RU" sz="2000" b="1" dirty="0" smtClean="0"/>
              <a:t>их </a:t>
            </a:r>
            <a:r>
              <a:rPr lang="ru-RU" sz="2000" b="1" dirty="0"/>
              <a:t>столько же, </a:t>
            </a:r>
          </a:p>
          <a:p>
            <a:r>
              <a:rPr lang="ru-RU" sz="2000" b="1" dirty="0" smtClean="0"/>
              <a:t>сколько мальчиков -4 </a:t>
            </a:r>
            <a:r>
              <a:rPr lang="ru-RU" sz="2000" b="1" dirty="0"/>
              <a:t>и еще 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138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pic>
        <p:nvPicPr>
          <p:cNvPr id="3074" name="Picture 2" descr="C:\Users\Наталья\Desktop\для видеоурока\IMG_20200427_155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08862" cy="31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9490" y="4479503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 4 больше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60975" y="4941168"/>
            <a:ext cx="5832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Сколько жевательных резинок у девочки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 Рассуждай, как в предыдущей задаче.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69170" y="5772165"/>
            <a:ext cx="352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6+4=10 (шт.) – у девочки.</a:t>
            </a:r>
          </a:p>
          <a:p>
            <a:r>
              <a:rPr lang="ru-RU" sz="2400" dirty="0" smtClean="0"/>
              <a:t>Ответ: 10 штук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12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pic>
        <p:nvPicPr>
          <p:cNvPr id="4098" name="Picture 2" descr="C:\Users\Наталья\Desktop\для видеоурока\IMG_20200427_155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78497"/>
            <a:ext cx="57628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916832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Найди высоту стакана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10872" y="568883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7+6=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01740" y="568882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13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74691" y="5726306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(см) – высота стакана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10872" y="6268669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Ответ: 13 см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07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pic>
        <p:nvPicPr>
          <p:cNvPr id="5122" name="Picture 2" descr="C:\Users\Наталья\Desktop\для видеоурока\IMG_20200427_155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55" y="1658417"/>
            <a:ext cx="7408862" cy="27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491" y="1196752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Составь и реши задачу.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97327" y="4365104"/>
            <a:ext cx="43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436510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7 больше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26769"/>
            <a:ext cx="927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 льдине слева сидят 4 пингвина, на льдине справа на 7 пингвинов</a:t>
            </a:r>
          </a:p>
          <a:p>
            <a:r>
              <a:rPr lang="ru-RU" sz="2400" dirty="0" smtClean="0"/>
              <a:t> больше. Сколько пингвинов сидит на льдине справа?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490" y="5657766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7+4 =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2204" y="5666213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11 (п.) – сидит справа.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56" y="6156012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Ответ: 11 пингвинов.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51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3040" y="3717032"/>
            <a:ext cx="8640960" cy="8975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Чтобы увеличить число на несколько единиц, нужно выполнить операцию </a:t>
            </a:r>
            <a:r>
              <a:rPr lang="ru-RU" b="1" dirty="0" smtClean="0"/>
              <a:t>сложение.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Подводим итоги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7342" y="2492896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Мы узнали…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5229200"/>
            <a:ext cx="419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Мы научились </a:t>
            </a:r>
            <a:r>
              <a:rPr lang="ru-RU" sz="2400" dirty="0">
                <a:solidFill>
                  <a:schemeClr val="tx2"/>
                </a:solidFill>
              </a:rPr>
              <a:t>решать задачи.</a:t>
            </a:r>
          </a:p>
        </p:txBody>
      </p:sp>
    </p:spTree>
    <p:extLst>
      <p:ext uri="{BB962C8B-B14F-4D97-AF65-F5344CB8AC3E}">
        <p14:creationId xmlns:p14="http://schemas.microsoft.com/office/powerpoint/2010/main" val="9424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224</TotalTime>
  <Words>240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к уроку  по учебному предмету «Математика» в 1 классе по теме  «Увеличение числа на несколько единиц»</vt:lpstr>
      <vt:lpstr>Повторяем</vt:lpstr>
      <vt:lpstr>Повторяем</vt:lpstr>
      <vt:lpstr>Узнаём новое</vt:lpstr>
      <vt:lpstr>Решаем задачи</vt:lpstr>
      <vt:lpstr>Решаем задачи</vt:lpstr>
      <vt:lpstr>Решаем задачи</vt:lpstr>
      <vt:lpstr>Подводим 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Увеличение числа на несколько единиц</dc:title>
  <dc:creator>Наталья</dc:creator>
  <cp:lastModifiedBy>Наталья</cp:lastModifiedBy>
  <cp:revision>17</cp:revision>
  <dcterms:created xsi:type="dcterms:W3CDTF">2020-04-27T09:43:59Z</dcterms:created>
  <dcterms:modified xsi:type="dcterms:W3CDTF">2020-08-22T16:44:33Z</dcterms:modified>
</cp:coreProperties>
</file>