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8" r:id="rId3"/>
    <p:sldId id="291" r:id="rId4"/>
    <p:sldId id="330" r:id="rId5"/>
    <p:sldId id="332" r:id="rId6"/>
    <p:sldId id="331" r:id="rId7"/>
    <p:sldId id="289" r:id="rId8"/>
    <p:sldId id="290" r:id="rId9"/>
    <p:sldId id="266" r:id="rId10"/>
    <p:sldId id="280" r:id="rId11"/>
    <p:sldId id="333" r:id="rId12"/>
    <p:sldId id="334" r:id="rId13"/>
    <p:sldId id="319" r:id="rId14"/>
    <p:sldId id="320" r:id="rId15"/>
    <p:sldId id="322" r:id="rId16"/>
    <p:sldId id="321" r:id="rId17"/>
    <p:sldId id="328" r:id="rId18"/>
    <p:sldId id="329" r:id="rId19"/>
    <p:sldId id="308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59" d="100"/>
          <a:sy n="59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8B66-114B-42FB-B4E1-A336F1669CA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1F03-5D46-4AA9-8916-E97CE3AB6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media" Target="../media/media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1196752"/>
            <a:ext cx="526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«Методы решения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тригонометрических уравнений»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3717032"/>
            <a:ext cx="201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-рефлексия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492896"/>
            <a:ext cx="1944216" cy="381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7731" y="476672"/>
            <a:ext cx="6411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все корни уравнения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 x = √2/2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принадлежащие данному промежутку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148478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88224" y="148478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20272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52320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020272" y="5486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42334" t="60656" r="41617" b="12766"/>
          <a:stretch>
            <a:fillRect/>
          </a:stretch>
        </p:blipFill>
        <p:spPr bwMode="auto">
          <a:xfrm>
            <a:off x="611560" y="1628800"/>
            <a:ext cx="18562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148478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556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24928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61150" t="59672" r="22247" b="12766"/>
          <a:stretch>
            <a:fillRect/>
          </a:stretch>
        </p:blipFill>
        <p:spPr bwMode="auto">
          <a:xfrm>
            <a:off x="2699792" y="1556792"/>
            <a:ext cx="1944215" cy="18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 l="42333" t="22266" r="42170" b="52140"/>
          <a:stretch>
            <a:fillRect/>
          </a:stretch>
        </p:blipFill>
        <p:spPr bwMode="auto">
          <a:xfrm>
            <a:off x="4788024" y="1556792"/>
            <a:ext cx="18611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72200" y="24208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14847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148478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24928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1556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 l="61150" t="28172" r="22800" b="43281"/>
          <a:stretch>
            <a:fillRect/>
          </a:stretch>
        </p:blipFill>
        <p:spPr bwMode="auto">
          <a:xfrm>
            <a:off x="6876256" y="155679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80312" y="14847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8424" y="24208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56176" y="206084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4008" y="20608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- 3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68344" y="285293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5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0352" y="16288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3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43808" y="256490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7944" y="25649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47664" y="17008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47664" y="29969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𝜋/2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/>
          <a:srcRect l="26284" t="24235" r="55453" b="67890"/>
          <a:stretch>
            <a:fillRect/>
          </a:stretch>
        </p:blipFill>
        <p:spPr bwMode="auto">
          <a:xfrm>
            <a:off x="827584" y="3861048"/>
            <a:ext cx="267329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46208" t="24235" r="49918" b="67890"/>
          <a:stretch>
            <a:fillRect/>
          </a:stretch>
        </p:blipFill>
        <p:spPr bwMode="auto">
          <a:xfrm>
            <a:off x="4427984" y="393305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/>
          <a:srcRect l="25731" t="32110" r="54899" b="58046"/>
          <a:stretch>
            <a:fillRect/>
          </a:stretch>
        </p:blipFill>
        <p:spPr bwMode="auto">
          <a:xfrm>
            <a:off x="5652120" y="3861048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 cstate="print"/>
          <a:srcRect l="26284" t="41953" r="53792" b="39344"/>
          <a:stretch>
            <a:fillRect/>
          </a:stretch>
        </p:blipFill>
        <p:spPr bwMode="auto">
          <a:xfrm>
            <a:off x="827584" y="4869160"/>
            <a:ext cx="25922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611560" y="38610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9552" y="48691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2080" y="38610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95936" y="38610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https://fictionbook.ru/static/bookimages/19/18/64/19186466.bin.dir/h/_09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844824"/>
            <a:ext cx="60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(688x493, 13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</p:spPr>
      </p:pic>
      <p:pic>
        <p:nvPicPr>
          <p:cNvPr id="6147" name="Picture 3" descr=" (463x503, 9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</p:spPr>
      </p:pic>
      <p:pic>
        <p:nvPicPr>
          <p:cNvPr id="6148" name="Picture 4" descr=" (400x462, 8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</p:spPr>
      </p:pic>
      <p:pic>
        <p:nvPicPr>
          <p:cNvPr id="6149" name="Picture 5" descr=" (403x563, 8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</p:spPr>
      </p:pic>
      <p:pic>
        <p:nvPicPr>
          <p:cNvPr id="6150" name="Picture 6" descr=" (402x566, 9Kb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</p:spPr>
      </p:pic>
      <p:pic>
        <p:nvPicPr>
          <p:cNvPr id="6151" name="Picture 7" descr=" (592x391, 14Kb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</p:spPr>
      </p:pic>
      <p:pic>
        <p:nvPicPr>
          <p:cNvPr id="6152" name="Picture 8" descr=" (592x391, 14K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</p:spPr>
      </p:pic>
      <p:pic>
        <p:nvPicPr>
          <p:cNvPr id="6153" name="Picture 9" descr=" (354x572, 10Kb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</p:spPr>
      </p:pic>
      <p:pic>
        <p:nvPicPr>
          <p:cNvPr id="6154" name="Picture 10" descr=" (366x515, 7Kb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</p:spPr>
      </p:pic>
      <p:pic>
        <p:nvPicPr>
          <p:cNvPr id="6155" name="Picture 11" descr=" (403x563, 8Kb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</p:spPr>
      </p:pic>
      <p:pic>
        <p:nvPicPr>
          <p:cNvPr id="6156" name="Picture 12" descr="sari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</p:spPr>
      </p:pic>
      <p:pic>
        <p:nvPicPr>
          <p:cNvPr id="6157" name="Picture 13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404"/>
    </mc:Choice>
    <mc:Fallback>
      <p:transition spd="slow" advTm="6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</p:timing>
  <p:extLst>
    <p:ext uri="{E180D4A7-C9FB-4DFB-919C-405C955672EB}">
      <p14:showEvtLst xmlns="" xmlns:p14="http://schemas.microsoft.com/office/powerpoint/2010/main">
        <p14:playEvt time="74" objId="6157"/>
        <p14:pauseEvt time="268" objId="6157"/>
        <p14:seekEvt time="268" objId="6157" seek="258"/>
        <p14:resumeEvt time="467" objId="6157"/>
        <p14:stopEvt time="60987" objId="615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 l="32925" t="3563" r="34976" b="20641"/>
          <a:stretch>
            <a:fillRect/>
          </a:stretch>
        </p:blipFill>
        <p:spPr bwMode="auto">
          <a:xfrm>
            <a:off x="755576" y="1700808"/>
            <a:ext cx="2664296" cy="35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19872" y="548680"/>
            <a:ext cx="242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 l="31737" t="12594" r="38931" b="13579"/>
          <a:stretch>
            <a:fillRect/>
          </a:stretch>
        </p:blipFill>
        <p:spPr bwMode="auto">
          <a:xfrm>
            <a:off x="3059832" y="1988840"/>
            <a:ext cx="27478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 l="35057" t="8657" r="36718" b="17516"/>
          <a:stretch>
            <a:fillRect/>
          </a:stretch>
        </p:blipFill>
        <p:spPr bwMode="auto">
          <a:xfrm>
            <a:off x="5724128" y="2276872"/>
            <a:ext cx="27190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Открытый урок 2019\работы на бланках\Валюхова.png"/>
          <p:cNvPicPr/>
          <p:nvPr/>
        </p:nvPicPr>
        <p:blipFill>
          <a:blip r:embed="rId4" cstate="print"/>
          <a:srcRect l="3636" t="21504" r="-610" b="20867"/>
          <a:stretch>
            <a:fillRect/>
          </a:stretch>
        </p:blipFill>
        <p:spPr bwMode="auto">
          <a:xfrm>
            <a:off x="2195736" y="332656"/>
            <a:ext cx="65527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3140968"/>
            <a:ext cx="136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№1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3140968"/>
            <a:ext cx="136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№2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l="3233" t="21308" r="6234" b="5448"/>
          <a:stretch>
            <a:fillRect/>
          </a:stretch>
        </p:blipFill>
        <p:spPr bwMode="auto">
          <a:xfrm>
            <a:off x="2339752" y="260648"/>
            <a:ext cx="54816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 l="2041" t="21697" r="4082" b="4534"/>
          <a:stretch>
            <a:fillRect/>
          </a:stretch>
        </p:blipFill>
        <p:spPr bwMode="auto">
          <a:xfrm>
            <a:off x="2123728" y="260648"/>
            <a:ext cx="64087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140968"/>
            <a:ext cx="136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№3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83671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Ангуляция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латинского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angle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«угол») — это сознательное сгибание отдельных частей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 лыжника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сноубордиста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увеличения угла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закантовки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поворота.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332656"/>
            <a:ext cx="485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Рейда   (расчет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ангуляции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4071" t="18328" r="26227" b="39344"/>
          <a:stretch>
            <a:fillRect/>
          </a:stretch>
        </p:blipFill>
        <p:spPr bwMode="auto">
          <a:xfrm>
            <a:off x="539552" y="2132856"/>
            <a:ext cx="5184576" cy="25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6799" t="41953" r="37743" b="52141"/>
          <a:stretch>
            <a:fillRect/>
          </a:stretch>
        </p:blipFill>
        <p:spPr bwMode="auto">
          <a:xfrm>
            <a:off x="467544" y="5013176"/>
            <a:ext cx="51845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2060848"/>
            <a:ext cx="2627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угол отклонения внешней лыжи от вертикальной линии;</a:t>
            </a:r>
          </a:p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угол наклона склона</a:t>
            </a:r>
          </a:p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-угол наклона  тела (опорной линии);</a:t>
            </a:r>
          </a:p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угол наклона скользящей поверхности ( угол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закантовки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48148"/>
          <a:stretch>
            <a:fillRect/>
          </a:stretch>
        </p:blipFill>
        <p:spPr bwMode="auto">
          <a:xfrm>
            <a:off x="2123728" y="476672"/>
            <a:ext cx="4584509" cy="58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620688"/>
            <a:ext cx="264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/>
          <a:srcRect l="25731" t="36047" r="27781" b="9813"/>
          <a:stretch>
            <a:fillRect/>
          </a:stretch>
        </p:blipFill>
        <p:spPr bwMode="auto">
          <a:xfrm>
            <a:off x="1145727" y="1556792"/>
            <a:ext cx="71484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4788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значение)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каждому понятию из облака.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4365104"/>
            <a:ext cx="137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987824" y="1052736"/>
            <a:ext cx="5616624" cy="4176464"/>
          </a:xfrm>
          <a:prstGeom prst="cloudCallout">
            <a:avLst>
              <a:gd name="adj1" fmla="val -68624"/>
              <a:gd name="adj2" fmla="val 304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градус;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1484784"/>
            <a:ext cx="159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Синус угла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84984"/>
            <a:ext cx="183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Косинус угла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2636912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 30°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2132856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60°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501008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45°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933056"/>
            <a:ext cx="3814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Формула для решения уравнения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cos x=a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04864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2636912"/>
            <a:ext cx="2676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Формула для решения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sin x=a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2420888"/>
            <a:ext cx="1944216" cy="381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716016" y="476672"/>
            <a:ext cx="3960440" cy="2880320"/>
          </a:xfrm>
          <a:prstGeom prst="cloudCallout">
            <a:avLst>
              <a:gd name="adj1" fmla="val -92562"/>
              <a:gd name="adj2" fmla="val 387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19672" y="548680"/>
            <a:ext cx="620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Значения каких выражений равны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32925" t="47859" r="58220" b="48204"/>
          <a:stretch>
            <a:fillRect/>
          </a:stretch>
        </p:blipFill>
        <p:spPr bwMode="auto">
          <a:xfrm>
            <a:off x="1403648" y="2348880"/>
            <a:ext cx="2016224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41618" t="48091" r="49918" b="48204"/>
          <a:stretch>
            <a:fillRect/>
          </a:stretch>
        </p:blipFill>
        <p:spPr bwMode="auto">
          <a:xfrm>
            <a:off x="1403648" y="3068960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l="25335" t="47859" r="67075" b="48204"/>
          <a:stretch>
            <a:fillRect/>
          </a:stretch>
        </p:blipFill>
        <p:spPr bwMode="auto">
          <a:xfrm>
            <a:off x="1403648" y="1556792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l="50047" t="47705" r="42170" b="47219"/>
          <a:stretch>
            <a:fillRect/>
          </a:stretch>
        </p:blipFill>
        <p:spPr bwMode="auto">
          <a:xfrm>
            <a:off x="1403648" y="3861049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57829" t="47859" r="33316" b="47219"/>
          <a:stretch>
            <a:fillRect/>
          </a:stretch>
        </p:blipFill>
        <p:spPr bwMode="auto">
          <a:xfrm>
            <a:off x="1403648" y="4581128"/>
            <a:ext cx="1944216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66546" t="47859" r="24461" b="47219"/>
          <a:stretch>
            <a:fillRect/>
          </a:stretch>
        </p:blipFill>
        <p:spPr bwMode="auto">
          <a:xfrm>
            <a:off x="1403648" y="5445224"/>
            <a:ext cx="1944216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l="61150" t="28172" r="22800" b="43281"/>
          <a:stretch>
            <a:fillRect/>
          </a:stretch>
        </p:blipFill>
        <p:spPr bwMode="auto">
          <a:xfrm>
            <a:off x="5004048" y="2204864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156176" y="20608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4328" y="3429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1628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242088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600" y="314096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600" y="393305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00" y="465313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1600" y="551723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https://fictionbook.ru/static/bookimages/19/18/64/19186466.bin.dir/h/_09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44489" y="476672"/>
            <a:ext cx="5437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продолжение каждой формулы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105273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1628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03648" y="220486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03648" y="27809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20272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52320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8104" y="98072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508104" y="148478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508104" y="206084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508104" y="263691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8" name="Рисунок 47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 l="25177" t="33094" r="68735" b="62969"/>
          <a:stretch>
            <a:fillRect/>
          </a:stretch>
        </p:blipFill>
        <p:spPr bwMode="auto">
          <a:xfrm>
            <a:off x="1835696" y="1052736"/>
            <a:ext cx="1368152" cy="4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 l="32372" t="33094" r="54346" b="62969"/>
          <a:stretch>
            <a:fillRect/>
          </a:stretch>
        </p:blipFill>
        <p:spPr bwMode="auto">
          <a:xfrm>
            <a:off x="5940152" y="4293096"/>
            <a:ext cx="2520280" cy="42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 l="25270" t="44414" r="69381" b="53125"/>
          <a:stretch>
            <a:fillRect/>
          </a:stretch>
        </p:blipFill>
        <p:spPr bwMode="auto">
          <a:xfrm>
            <a:off x="1835696" y="1628800"/>
            <a:ext cx="1368152" cy="3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l="31818" t="43922" r="54900" b="52141"/>
          <a:stretch>
            <a:fillRect/>
          </a:stretch>
        </p:blipFill>
        <p:spPr bwMode="auto">
          <a:xfrm>
            <a:off x="5868144" y="1484784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707904" y="1484784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/>
          <a:srcRect l="25586" t="49700" r="67796" b="47090"/>
          <a:stretch>
            <a:fillRect/>
          </a:stretch>
        </p:blipFill>
        <p:spPr bwMode="auto">
          <a:xfrm>
            <a:off x="1835696" y="2204864"/>
            <a:ext cx="142575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 l="33340" t="48228" r="57736" b="46235"/>
          <a:stretch>
            <a:fillRect/>
          </a:stretch>
        </p:blipFill>
        <p:spPr bwMode="auto">
          <a:xfrm>
            <a:off x="5940152" y="3645024"/>
            <a:ext cx="1584176" cy="5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25177" t="69516" r="67628" b="27777"/>
          <a:stretch>
            <a:fillRect/>
          </a:stretch>
        </p:blipFill>
        <p:spPr bwMode="auto">
          <a:xfrm>
            <a:off x="1835696" y="2780928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 l="33478" t="68203" r="57113" b="26875"/>
          <a:stretch>
            <a:fillRect/>
          </a:stretch>
        </p:blipFill>
        <p:spPr bwMode="auto">
          <a:xfrm>
            <a:off x="5868144" y="198884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 l="25228" t="75153" r="71502" b="21626"/>
          <a:stretch>
            <a:fillRect/>
          </a:stretch>
        </p:blipFill>
        <p:spPr bwMode="auto">
          <a:xfrm>
            <a:off x="2051720" y="3356992"/>
            <a:ext cx="780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 l="29346" t="74699" r="64308" b="21626"/>
          <a:stretch>
            <a:fillRect/>
          </a:stretch>
        </p:blipFill>
        <p:spPr bwMode="auto">
          <a:xfrm>
            <a:off x="5868144" y="980728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 l="25177" t="80484" r="71187" b="16984"/>
          <a:stretch>
            <a:fillRect/>
          </a:stretch>
        </p:blipFill>
        <p:spPr bwMode="auto">
          <a:xfrm>
            <a:off x="5940152" y="3212976"/>
            <a:ext cx="864096" cy="3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 l="45612" t="80571" r="48428" b="16704"/>
          <a:stretch>
            <a:fillRect/>
          </a:stretch>
        </p:blipFill>
        <p:spPr bwMode="auto">
          <a:xfrm>
            <a:off x="1835696" y="3933056"/>
            <a:ext cx="14001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/>
          <a:srcRect l="25177" t="24563" r="70949" b="70843"/>
          <a:stretch>
            <a:fillRect/>
          </a:stretch>
        </p:blipFill>
        <p:spPr bwMode="auto">
          <a:xfrm>
            <a:off x="6012160" y="4797152"/>
            <a:ext cx="792088" cy="5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 l="25085" t="37851" r="68735" b="58047"/>
          <a:stretch>
            <a:fillRect/>
          </a:stretch>
        </p:blipFill>
        <p:spPr bwMode="auto">
          <a:xfrm>
            <a:off x="1763688" y="4581128"/>
            <a:ext cx="149488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 l="32233" t="37031" r="57113" b="58170"/>
          <a:stretch>
            <a:fillRect/>
          </a:stretch>
        </p:blipFill>
        <p:spPr bwMode="auto">
          <a:xfrm>
            <a:off x="5940151" y="2564904"/>
            <a:ext cx="22747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30020" t="24358" r="65414" b="70843"/>
          <a:stretch>
            <a:fillRect/>
          </a:stretch>
        </p:blipFill>
        <p:spPr bwMode="auto">
          <a:xfrm>
            <a:off x="1979712" y="5157192"/>
            <a:ext cx="9748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403648" y="335699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403648" y="393305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403648" y="45811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1403648" y="5229200"/>
            <a:ext cx="4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5508104" y="321297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5508104" y="371703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508104" y="42930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508104" y="486916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724128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724128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292080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29208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860032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86003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884368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884368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29208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86003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724128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884368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517" t="29156" r="46044" b="14735"/>
          <a:stretch>
            <a:fillRect/>
          </a:stretch>
        </p:blipFill>
        <p:spPr bwMode="auto">
          <a:xfrm>
            <a:off x="5076056" y="1340768"/>
            <a:ext cx="36544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052736"/>
            <a:ext cx="391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свойств функций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4560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вспомогательного аргумента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420888"/>
            <a:ext cx="3776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Решение простейших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тригонометрических уравнений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45024"/>
            <a:ext cx="323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Разложение на множители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581128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Замена переменной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494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Применение тригонометрических формул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04664"/>
            <a:ext cx="679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метод решения каждого уравнения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124744"/>
            <a:ext cx="232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fictionbook.ru/static/bookimages/19/18/64/19186466.bin.dir/h/_0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492896"/>
            <a:ext cx="1944216" cy="381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44278" y="404664"/>
            <a:ext cx="5974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 тригонометрические уравнения,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корни которых  отмечены на рисунках.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42887" t="29157" r="41063" b="43281"/>
          <a:stretch>
            <a:fillRect/>
          </a:stretch>
        </p:blipFill>
        <p:spPr bwMode="auto">
          <a:xfrm>
            <a:off x="755576" y="2562421"/>
            <a:ext cx="2232248" cy="22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7784" y="3717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58687" r="63754" b="12766"/>
          <a:stretch>
            <a:fillRect/>
          </a:stretch>
        </p:blipFill>
        <p:spPr bwMode="auto">
          <a:xfrm>
            <a:off x="3635896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717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5693" t="59672" r="48811" b="12766"/>
          <a:stretch>
            <a:fillRect/>
          </a:stretch>
        </p:blipFill>
        <p:spPr bwMode="auto">
          <a:xfrm>
            <a:off x="6300192" y="256490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76256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36450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4070" t="58687" r="72609" b="32454"/>
          <a:stretch>
            <a:fillRect/>
          </a:stretch>
        </p:blipFill>
        <p:spPr bwMode="auto">
          <a:xfrm>
            <a:off x="4788024" y="2492896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4070" t="58687" r="72609" b="32454"/>
          <a:stretch>
            <a:fillRect/>
          </a:stretch>
        </p:blipFill>
        <p:spPr bwMode="auto">
          <a:xfrm>
            <a:off x="7452320" y="2348880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29605" t="58687" r="65968" b="31469"/>
          <a:stretch>
            <a:fillRect/>
          </a:stretch>
        </p:blipFill>
        <p:spPr bwMode="auto">
          <a:xfrm>
            <a:off x="1115616" y="4365104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 l="29605" t="58687" r="65968" b="31469"/>
          <a:stretch>
            <a:fillRect/>
          </a:stretch>
        </p:blipFill>
        <p:spPr bwMode="auto">
          <a:xfrm>
            <a:off x="6660232" y="422108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fictionbook.ru/static/bookimages/19/18/64/19186466.bin.dir/h/_09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227687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227687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220486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1704" t="28172" r="21693" b="42297"/>
          <a:stretch>
            <a:fillRect/>
          </a:stretch>
        </p:blipFill>
        <p:spPr bwMode="auto">
          <a:xfrm>
            <a:off x="755576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1189" t="58687" r="33868" b="10798"/>
          <a:stretch>
            <a:fillRect/>
          </a:stretch>
        </p:blipFill>
        <p:spPr bwMode="auto">
          <a:xfrm>
            <a:off x="3491880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6685" t="57703" r="17266" b="12766"/>
          <a:stretch>
            <a:fillRect/>
          </a:stretch>
        </p:blipFill>
        <p:spPr bwMode="auto">
          <a:xfrm>
            <a:off x="6228184" y="256490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4278" y="404664"/>
            <a:ext cx="5974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 тригонометрические уравнения,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корни которых  отмечены на рисунках.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36450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717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37890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58687" r="63200" b="30485"/>
          <a:stretch>
            <a:fillRect/>
          </a:stretch>
        </p:blipFill>
        <p:spPr bwMode="auto">
          <a:xfrm>
            <a:off x="2339752" y="2852936"/>
            <a:ext cx="360040" cy="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43994" t="57703" r="51579" b="31469"/>
          <a:stretch>
            <a:fillRect/>
          </a:stretch>
        </p:blipFill>
        <p:spPr bwMode="auto">
          <a:xfrm>
            <a:off x="827584" y="4005064"/>
            <a:ext cx="4536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58687" r="63200" b="30485"/>
          <a:stretch>
            <a:fillRect/>
          </a:stretch>
        </p:blipFill>
        <p:spPr bwMode="auto">
          <a:xfrm>
            <a:off x="5220072" y="2996952"/>
            <a:ext cx="360040" cy="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 l="43994" t="57703" r="51579" b="31469"/>
          <a:stretch>
            <a:fillRect/>
          </a:stretch>
        </p:blipFill>
        <p:spPr bwMode="auto">
          <a:xfrm>
            <a:off x="3347864" y="3717032"/>
            <a:ext cx="4536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29051" t="58687" r="68182" b="32454"/>
          <a:stretch>
            <a:fillRect/>
          </a:stretch>
        </p:blipFill>
        <p:spPr bwMode="auto">
          <a:xfrm>
            <a:off x="4644008" y="2492896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50082" t="58687" r="45491" b="32454"/>
          <a:stretch>
            <a:fillRect/>
          </a:stretch>
        </p:blipFill>
        <p:spPr bwMode="auto">
          <a:xfrm>
            <a:off x="3635896" y="414908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l="50082" t="58687" r="45491" b="32454"/>
          <a:stretch>
            <a:fillRect/>
          </a:stretch>
        </p:blipFill>
        <p:spPr bwMode="auto">
          <a:xfrm>
            <a:off x="6228184" y="3933056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29051" t="58687" r="68182" b="32454"/>
          <a:stretch>
            <a:fillRect/>
          </a:stretch>
        </p:blipFill>
        <p:spPr bwMode="auto">
          <a:xfrm>
            <a:off x="7452320" y="2564904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fictionbook.ru/static/bookimages/19/18/64/19186466.bin.dir/h/_098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67544" y="220486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31840" y="220486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868144" y="220486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76672"/>
            <a:ext cx="6263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каком из предложенных рисунков отмечен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промежуток?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838" t="33094" r="58219" b="41313"/>
          <a:stretch>
            <a:fillRect/>
          </a:stretch>
        </p:blipFill>
        <p:spPr bwMode="auto">
          <a:xfrm>
            <a:off x="683568" y="3140968"/>
            <a:ext cx="18694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2887" t="33094" r="42170" b="40328"/>
          <a:stretch>
            <a:fillRect/>
          </a:stretch>
        </p:blipFill>
        <p:spPr bwMode="auto">
          <a:xfrm>
            <a:off x="2771800" y="3140968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9490" t="35063" r="26674" b="41312"/>
          <a:stretch>
            <a:fillRect/>
          </a:stretch>
        </p:blipFill>
        <p:spPr bwMode="auto">
          <a:xfrm>
            <a:off x="4860032" y="314096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1303" t="42938" r="62094" b="28516"/>
          <a:stretch>
            <a:fillRect/>
          </a:stretch>
        </p:blipFill>
        <p:spPr bwMode="auto">
          <a:xfrm>
            <a:off x="6804248" y="3140968"/>
            <a:ext cx="1869725" cy="18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9051" t="39000" r="63201" b="53125"/>
          <a:stretch>
            <a:fillRect/>
          </a:stretch>
        </p:blipFill>
        <p:spPr bwMode="auto">
          <a:xfrm>
            <a:off x="683568" y="1556792"/>
            <a:ext cx="1728192" cy="9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8421" t="39000" r="44938" b="53125"/>
          <a:stretch>
            <a:fillRect/>
          </a:stretch>
        </p:blipFill>
        <p:spPr bwMode="auto">
          <a:xfrm>
            <a:off x="2771800" y="1556792"/>
            <a:ext cx="1728192" cy="9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7906" t="67547" r="54346" b="25563"/>
          <a:stretch>
            <a:fillRect/>
          </a:stretch>
        </p:blipFill>
        <p:spPr bwMode="auto">
          <a:xfrm>
            <a:off x="4788024" y="1556792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59632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068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321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3933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1409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31409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4008" y="31409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660232" y="31409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20272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52320" y="580526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52320" y="5445224"/>
            <a:ext cx="41034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148478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411760" y="155679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499992" y="148478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588224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 l="38460" t="39000" r="54345" b="53125"/>
          <a:stretch>
            <a:fillRect/>
          </a:stretch>
        </p:blipFill>
        <p:spPr bwMode="auto">
          <a:xfrm>
            <a:off x="6876256" y="1556792"/>
            <a:ext cx="1665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s://fictionbook.ru/static/bookimages/19/18/64/19186466.bin.dir/h/_09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5576" y="476672"/>
            <a:ext cx="579512" cy="10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387</Words>
  <Application>Microsoft Office PowerPoint</Application>
  <PresentationFormat>Экран (4:3)</PresentationFormat>
  <Paragraphs>147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Исакова</cp:lastModifiedBy>
  <cp:revision>30</cp:revision>
  <dcterms:created xsi:type="dcterms:W3CDTF">2018-06-29T09:22:37Z</dcterms:created>
  <dcterms:modified xsi:type="dcterms:W3CDTF">2018-12-11T17:14:12Z</dcterms:modified>
</cp:coreProperties>
</file>