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8" r:id="rId4"/>
    <p:sldId id="257" r:id="rId5"/>
    <p:sldId id="258" r:id="rId6"/>
    <p:sldId id="259" r:id="rId7"/>
    <p:sldId id="269" r:id="rId8"/>
    <p:sldId id="263" r:id="rId9"/>
    <p:sldId id="267" r:id="rId10"/>
    <p:sldId id="270" r:id="rId11"/>
    <p:sldId id="271" r:id="rId12"/>
    <p:sldId id="272" r:id="rId13"/>
    <p:sldId id="273" r:id="rId14"/>
    <p:sldId id="274" r:id="rId15"/>
    <p:sldId id="260" r:id="rId16"/>
    <p:sldId id="262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E03295-1487-447D-8DD0-9B5EC52383FB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1E284910-1AA2-4781-969C-176A8FCDE587}">
      <dgm:prSet phldrT="[Текст]"/>
      <dgm:spPr/>
      <dgm:t>
        <a:bodyPr/>
        <a:lstStyle/>
        <a:p>
          <a:r>
            <a:rPr lang="en-US" b="1" dirty="0" smtClean="0"/>
            <a:t>A list of professions</a:t>
          </a:r>
          <a:endParaRPr lang="ru-RU" b="1" dirty="0"/>
        </a:p>
      </dgm:t>
    </dgm:pt>
    <dgm:pt modelId="{C1494E9A-B08D-4E54-8523-CD90261B46CB}" type="parTrans" cxnId="{D7D0570C-F593-4A4A-979A-31B670E46AB9}">
      <dgm:prSet/>
      <dgm:spPr/>
      <dgm:t>
        <a:bodyPr/>
        <a:lstStyle/>
        <a:p>
          <a:endParaRPr lang="ru-RU"/>
        </a:p>
      </dgm:t>
    </dgm:pt>
    <dgm:pt modelId="{8632E77F-C68D-4852-ADFA-EBA4FAFAB550}" type="sibTrans" cxnId="{D7D0570C-F593-4A4A-979A-31B670E46AB9}">
      <dgm:prSet/>
      <dgm:spPr/>
      <dgm:t>
        <a:bodyPr/>
        <a:lstStyle/>
        <a:p>
          <a:endParaRPr lang="ru-RU"/>
        </a:p>
      </dgm:t>
    </dgm:pt>
    <dgm:pt modelId="{6E6A1ED4-2863-4930-9C78-1AF367B6DD85}">
      <dgm:prSet phldrT="[Текст]"/>
      <dgm:spPr/>
      <dgm:t>
        <a:bodyPr/>
        <a:lstStyle/>
        <a:p>
          <a:r>
            <a:rPr lang="en-US" b="1" dirty="0" smtClean="0"/>
            <a:t>A choice of a university </a:t>
          </a:r>
          <a:endParaRPr lang="ru-RU" b="1" dirty="0"/>
        </a:p>
      </dgm:t>
    </dgm:pt>
    <dgm:pt modelId="{7D1FB89B-3505-4F02-B49F-99C338663C5E}" type="parTrans" cxnId="{C1C2534C-C402-48C0-BD3B-6C2B1E097F8E}">
      <dgm:prSet/>
      <dgm:spPr/>
      <dgm:t>
        <a:bodyPr/>
        <a:lstStyle/>
        <a:p>
          <a:endParaRPr lang="ru-RU"/>
        </a:p>
      </dgm:t>
    </dgm:pt>
    <dgm:pt modelId="{636883AC-B240-4B53-98A3-E9926A3B8FBF}" type="sibTrans" cxnId="{C1C2534C-C402-48C0-BD3B-6C2B1E097F8E}">
      <dgm:prSet/>
      <dgm:spPr/>
      <dgm:t>
        <a:bodyPr/>
        <a:lstStyle/>
        <a:p>
          <a:endParaRPr lang="ru-RU"/>
        </a:p>
      </dgm:t>
    </dgm:pt>
    <dgm:pt modelId="{C4136524-0235-4BEA-A278-7DC354B8915F}">
      <dgm:prSet phldrT="[Текст]"/>
      <dgm:spPr/>
      <dgm:t>
        <a:bodyPr/>
        <a:lstStyle/>
        <a:p>
          <a:r>
            <a:rPr lang="en-US" b="1" dirty="0" smtClean="0"/>
            <a:t>Good exam results</a:t>
          </a:r>
          <a:endParaRPr lang="ru-RU" b="1" dirty="0"/>
        </a:p>
      </dgm:t>
    </dgm:pt>
    <dgm:pt modelId="{AA7FEA91-06BB-4B27-8A73-302985345405}" type="parTrans" cxnId="{20A3BF70-1B34-47B9-A338-E7E372FF2903}">
      <dgm:prSet/>
      <dgm:spPr/>
      <dgm:t>
        <a:bodyPr/>
        <a:lstStyle/>
        <a:p>
          <a:endParaRPr lang="ru-RU"/>
        </a:p>
      </dgm:t>
    </dgm:pt>
    <dgm:pt modelId="{9F0E7DE1-6EA5-439E-B557-FF72478701AF}" type="sibTrans" cxnId="{20A3BF70-1B34-47B9-A338-E7E372FF2903}">
      <dgm:prSet/>
      <dgm:spPr/>
      <dgm:t>
        <a:bodyPr/>
        <a:lstStyle/>
        <a:p>
          <a:endParaRPr lang="ru-RU"/>
        </a:p>
      </dgm:t>
    </dgm:pt>
    <dgm:pt modelId="{D4C7CA2E-5466-41BE-9574-5A26E8BDD6B7}">
      <dgm:prSet phldrT="[Текст]"/>
      <dgm:spPr/>
      <dgm:t>
        <a:bodyPr/>
        <a:lstStyle/>
        <a:p>
          <a:r>
            <a:rPr lang="en-US" b="1" dirty="0" smtClean="0"/>
            <a:t>Your future job</a:t>
          </a:r>
          <a:endParaRPr lang="ru-RU" b="1" dirty="0"/>
        </a:p>
      </dgm:t>
    </dgm:pt>
    <dgm:pt modelId="{603C8361-8AFC-4DF7-BD21-653A1ADD501C}" type="parTrans" cxnId="{E8BF961E-ABE8-41B2-9DC1-25013A916400}">
      <dgm:prSet/>
      <dgm:spPr/>
      <dgm:t>
        <a:bodyPr/>
        <a:lstStyle/>
        <a:p>
          <a:endParaRPr lang="ru-RU"/>
        </a:p>
      </dgm:t>
    </dgm:pt>
    <dgm:pt modelId="{E0A664AE-C9CF-4814-A9E0-190061879FDC}" type="sibTrans" cxnId="{E8BF961E-ABE8-41B2-9DC1-25013A916400}">
      <dgm:prSet/>
      <dgm:spPr/>
      <dgm:t>
        <a:bodyPr/>
        <a:lstStyle/>
        <a:p>
          <a:endParaRPr lang="ru-RU"/>
        </a:p>
      </dgm:t>
    </dgm:pt>
    <dgm:pt modelId="{8172DF1D-F739-4CB8-866B-28CAD59E9D84}" type="pres">
      <dgm:prSet presAssocID="{9EE03295-1487-447D-8DD0-9B5EC52383FB}" presName="arrowDiagram" presStyleCnt="0">
        <dgm:presLayoutVars>
          <dgm:chMax val="5"/>
          <dgm:dir/>
          <dgm:resizeHandles val="exact"/>
        </dgm:presLayoutVars>
      </dgm:prSet>
      <dgm:spPr/>
    </dgm:pt>
    <dgm:pt modelId="{2D1F2DF8-C042-4F58-83D8-6239FC217734}" type="pres">
      <dgm:prSet presAssocID="{9EE03295-1487-447D-8DD0-9B5EC52383FB}" presName="arrow" presStyleLbl="bgShp" presStyleIdx="0" presStyleCnt="1"/>
      <dgm:spPr/>
    </dgm:pt>
    <dgm:pt modelId="{DE387547-D27E-48E5-AD85-D2640EFD2334}" type="pres">
      <dgm:prSet presAssocID="{9EE03295-1487-447D-8DD0-9B5EC52383FB}" presName="arrowDiagram4" presStyleCnt="0"/>
      <dgm:spPr/>
    </dgm:pt>
    <dgm:pt modelId="{09B0D291-73BC-49A9-8970-B8109FAAB3C9}" type="pres">
      <dgm:prSet presAssocID="{1E284910-1AA2-4781-969C-176A8FCDE587}" presName="bullet4a" presStyleLbl="node1" presStyleIdx="0" presStyleCnt="4"/>
      <dgm:spPr/>
    </dgm:pt>
    <dgm:pt modelId="{E43190AA-6AFB-4C7B-B778-A901F6DC863E}" type="pres">
      <dgm:prSet presAssocID="{1E284910-1AA2-4781-969C-176A8FCDE587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EE8C9A-CC66-41D3-B13C-5D17E964A8C4}" type="pres">
      <dgm:prSet presAssocID="{6E6A1ED4-2863-4930-9C78-1AF367B6DD85}" presName="bullet4b" presStyleLbl="node1" presStyleIdx="1" presStyleCnt="4"/>
      <dgm:spPr/>
    </dgm:pt>
    <dgm:pt modelId="{43AA9F68-4018-4D86-A208-1E329F0ADA8E}" type="pres">
      <dgm:prSet presAssocID="{6E6A1ED4-2863-4930-9C78-1AF367B6DD85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8AFA62-F7B3-4424-ADCF-1005A9AAFC8F}" type="pres">
      <dgm:prSet presAssocID="{C4136524-0235-4BEA-A278-7DC354B8915F}" presName="bullet4c" presStyleLbl="node1" presStyleIdx="2" presStyleCnt="4"/>
      <dgm:spPr/>
    </dgm:pt>
    <dgm:pt modelId="{5917B7EA-BB22-4EA2-B076-8C19F1DC8F2D}" type="pres">
      <dgm:prSet presAssocID="{C4136524-0235-4BEA-A278-7DC354B8915F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9CD32-4076-41AC-A501-727FFCEE0F04}" type="pres">
      <dgm:prSet presAssocID="{D4C7CA2E-5466-41BE-9574-5A26E8BDD6B7}" presName="bullet4d" presStyleLbl="node1" presStyleIdx="3" presStyleCnt="4"/>
      <dgm:spPr/>
    </dgm:pt>
    <dgm:pt modelId="{80EC24B1-62B7-45DC-828F-04939F8EB599}" type="pres">
      <dgm:prSet presAssocID="{D4C7CA2E-5466-41BE-9574-5A26E8BDD6B7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CF3F99-F5AD-494E-891D-E222F20CE044}" type="presOf" srcId="{6E6A1ED4-2863-4930-9C78-1AF367B6DD85}" destId="{43AA9F68-4018-4D86-A208-1E329F0ADA8E}" srcOrd="0" destOrd="0" presId="urn:microsoft.com/office/officeart/2005/8/layout/arrow2"/>
    <dgm:cxn modelId="{C1C2534C-C402-48C0-BD3B-6C2B1E097F8E}" srcId="{9EE03295-1487-447D-8DD0-9B5EC52383FB}" destId="{6E6A1ED4-2863-4930-9C78-1AF367B6DD85}" srcOrd="1" destOrd="0" parTransId="{7D1FB89B-3505-4F02-B49F-99C338663C5E}" sibTransId="{636883AC-B240-4B53-98A3-E9926A3B8FBF}"/>
    <dgm:cxn modelId="{BFB78581-CF17-4F62-8876-249C7C15C764}" type="presOf" srcId="{9EE03295-1487-447D-8DD0-9B5EC52383FB}" destId="{8172DF1D-F739-4CB8-866B-28CAD59E9D84}" srcOrd="0" destOrd="0" presId="urn:microsoft.com/office/officeart/2005/8/layout/arrow2"/>
    <dgm:cxn modelId="{E8BF961E-ABE8-41B2-9DC1-25013A916400}" srcId="{9EE03295-1487-447D-8DD0-9B5EC52383FB}" destId="{D4C7CA2E-5466-41BE-9574-5A26E8BDD6B7}" srcOrd="3" destOrd="0" parTransId="{603C8361-8AFC-4DF7-BD21-653A1ADD501C}" sibTransId="{E0A664AE-C9CF-4814-A9E0-190061879FDC}"/>
    <dgm:cxn modelId="{44613BA0-DCC1-4D25-AFA1-ED5173BC8367}" type="presOf" srcId="{C4136524-0235-4BEA-A278-7DC354B8915F}" destId="{5917B7EA-BB22-4EA2-B076-8C19F1DC8F2D}" srcOrd="0" destOrd="0" presId="urn:microsoft.com/office/officeart/2005/8/layout/arrow2"/>
    <dgm:cxn modelId="{CEB53312-7ECB-4AE6-9E64-029D4290FA8E}" type="presOf" srcId="{D4C7CA2E-5466-41BE-9574-5A26E8BDD6B7}" destId="{80EC24B1-62B7-45DC-828F-04939F8EB599}" srcOrd="0" destOrd="0" presId="urn:microsoft.com/office/officeart/2005/8/layout/arrow2"/>
    <dgm:cxn modelId="{D7D0570C-F593-4A4A-979A-31B670E46AB9}" srcId="{9EE03295-1487-447D-8DD0-9B5EC52383FB}" destId="{1E284910-1AA2-4781-969C-176A8FCDE587}" srcOrd="0" destOrd="0" parTransId="{C1494E9A-B08D-4E54-8523-CD90261B46CB}" sibTransId="{8632E77F-C68D-4852-ADFA-EBA4FAFAB550}"/>
    <dgm:cxn modelId="{878B448D-4AB3-4BDE-9803-6C365B9A3551}" type="presOf" srcId="{1E284910-1AA2-4781-969C-176A8FCDE587}" destId="{E43190AA-6AFB-4C7B-B778-A901F6DC863E}" srcOrd="0" destOrd="0" presId="urn:microsoft.com/office/officeart/2005/8/layout/arrow2"/>
    <dgm:cxn modelId="{20A3BF70-1B34-47B9-A338-E7E372FF2903}" srcId="{9EE03295-1487-447D-8DD0-9B5EC52383FB}" destId="{C4136524-0235-4BEA-A278-7DC354B8915F}" srcOrd="2" destOrd="0" parTransId="{AA7FEA91-06BB-4B27-8A73-302985345405}" sibTransId="{9F0E7DE1-6EA5-439E-B557-FF72478701AF}"/>
    <dgm:cxn modelId="{7442E434-0F11-4A50-AFD1-8C03A3C2D4CD}" type="presParOf" srcId="{8172DF1D-F739-4CB8-866B-28CAD59E9D84}" destId="{2D1F2DF8-C042-4F58-83D8-6239FC217734}" srcOrd="0" destOrd="0" presId="urn:microsoft.com/office/officeart/2005/8/layout/arrow2"/>
    <dgm:cxn modelId="{27B902C6-02AB-438C-9C97-1F275C83E3B4}" type="presParOf" srcId="{8172DF1D-F739-4CB8-866B-28CAD59E9D84}" destId="{DE387547-D27E-48E5-AD85-D2640EFD2334}" srcOrd="1" destOrd="0" presId="urn:microsoft.com/office/officeart/2005/8/layout/arrow2"/>
    <dgm:cxn modelId="{05E31468-36EB-4EAB-B80A-AFD17D69475F}" type="presParOf" srcId="{DE387547-D27E-48E5-AD85-D2640EFD2334}" destId="{09B0D291-73BC-49A9-8970-B8109FAAB3C9}" srcOrd="0" destOrd="0" presId="urn:microsoft.com/office/officeart/2005/8/layout/arrow2"/>
    <dgm:cxn modelId="{37DA2814-B8AA-4EC7-A3F2-338C5E4CCBFC}" type="presParOf" srcId="{DE387547-D27E-48E5-AD85-D2640EFD2334}" destId="{E43190AA-6AFB-4C7B-B778-A901F6DC863E}" srcOrd="1" destOrd="0" presId="urn:microsoft.com/office/officeart/2005/8/layout/arrow2"/>
    <dgm:cxn modelId="{270F0561-27D4-4DE2-9606-53A5757211FC}" type="presParOf" srcId="{DE387547-D27E-48E5-AD85-D2640EFD2334}" destId="{0FEE8C9A-CC66-41D3-B13C-5D17E964A8C4}" srcOrd="2" destOrd="0" presId="urn:microsoft.com/office/officeart/2005/8/layout/arrow2"/>
    <dgm:cxn modelId="{9A066F72-B632-4AAC-8BEF-D919FC03B6BA}" type="presParOf" srcId="{DE387547-D27E-48E5-AD85-D2640EFD2334}" destId="{43AA9F68-4018-4D86-A208-1E329F0ADA8E}" srcOrd="3" destOrd="0" presId="urn:microsoft.com/office/officeart/2005/8/layout/arrow2"/>
    <dgm:cxn modelId="{B975F045-CAC4-42A6-AFAC-1A7B39685797}" type="presParOf" srcId="{DE387547-D27E-48E5-AD85-D2640EFD2334}" destId="{CD8AFA62-F7B3-4424-ADCF-1005A9AAFC8F}" srcOrd="4" destOrd="0" presId="urn:microsoft.com/office/officeart/2005/8/layout/arrow2"/>
    <dgm:cxn modelId="{6192274D-8FE5-4968-B87D-A598BDE0A145}" type="presParOf" srcId="{DE387547-D27E-48E5-AD85-D2640EFD2334}" destId="{5917B7EA-BB22-4EA2-B076-8C19F1DC8F2D}" srcOrd="5" destOrd="0" presId="urn:microsoft.com/office/officeart/2005/8/layout/arrow2"/>
    <dgm:cxn modelId="{C84C30D3-0FC6-4D8F-830A-0FC94E056D83}" type="presParOf" srcId="{DE387547-D27E-48E5-AD85-D2640EFD2334}" destId="{7289CD32-4076-41AC-A501-727FFCEE0F04}" srcOrd="6" destOrd="0" presId="urn:microsoft.com/office/officeart/2005/8/layout/arrow2"/>
    <dgm:cxn modelId="{7A68E72F-44DE-45DE-A22C-89AFD969D251}" type="presParOf" srcId="{DE387547-D27E-48E5-AD85-D2640EFD2334}" destId="{80EC24B1-62B7-45DC-828F-04939F8EB599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1F2DF8-C042-4F58-83D8-6239FC217734}">
      <dsp:nvSpPr>
        <dsp:cNvPr id="0" name=""/>
        <dsp:cNvSpPr/>
      </dsp:nvSpPr>
      <dsp:spPr>
        <a:xfrm>
          <a:off x="0" y="279030"/>
          <a:ext cx="8784976" cy="549061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B0D291-73BC-49A9-8970-B8109FAAB3C9}">
      <dsp:nvSpPr>
        <dsp:cNvPr id="0" name=""/>
        <dsp:cNvSpPr/>
      </dsp:nvSpPr>
      <dsp:spPr>
        <a:xfrm>
          <a:off x="865320" y="4361848"/>
          <a:ext cx="202054" cy="2020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3190AA-6AFB-4C7B-B778-A901F6DC863E}">
      <dsp:nvSpPr>
        <dsp:cNvPr id="0" name=""/>
        <dsp:cNvSpPr/>
      </dsp:nvSpPr>
      <dsp:spPr>
        <a:xfrm>
          <a:off x="966347" y="4462875"/>
          <a:ext cx="1502230" cy="1306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064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A list of professions</a:t>
          </a:r>
          <a:endParaRPr lang="ru-RU" sz="2300" b="1" kern="1200" dirty="0"/>
        </a:p>
      </dsp:txBody>
      <dsp:txXfrm>
        <a:off x="966347" y="4462875"/>
        <a:ext cx="1502230" cy="1306765"/>
      </dsp:txXfrm>
    </dsp:sp>
    <dsp:sp modelId="{0FEE8C9A-CC66-41D3-B13C-5D17E964A8C4}">
      <dsp:nvSpPr>
        <dsp:cNvPr id="0" name=""/>
        <dsp:cNvSpPr/>
      </dsp:nvSpPr>
      <dsp:spPr>
        <a:xfrm>
          <a:off x="2292878" y="3084732"/>
          <a:ext cx="351399" cy="3513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AA9F68-4018-4D86-A208-1E329F0ADA8E}">
      <dsp:nvSpPr>
        <dsp:cNvPr id="0" name=""/>
        <dsp:cNvSpPr/>
      </dsp:nvSpPr>
      <dsp:spPr>
        <a:xfrm>
          <a:off x="2468578" y="3260432"/>
          <a:ext cx="1844844" cy="25092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199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A choice of a university </a:t>
          </a:r>
          <a:endParaRPr lang="ru-RU" sz="2300" b="1" kern="1200" dirty="0"/>
        </a:p>
      </dsp:txBody>
      <dsp:txXfrm>
        <a:off x="2468578" y="3260432"/>
        <a:ext cx="1844844" cy="2509208"/>
      </dsp:txXfrm>
    </dsp:sp>
    <dsp:sp modelId="{CD8AFA62-F7B3-4424-ADCF-1005A9AAFC8F}">
      <dsp:nvSpPr>
        <dsp:cNvPr id="0" name=""/>
        <dsp:cNvSpPr/>
      </dsp:nvSpPr>
      <dsp:spPr>
        <a:xfrm>
          <a:off x="4115761" y="2143642"/>
          <a:ext cx="465603" cy="4656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17B7EA-BB22-4EA2-B076-8C19F1DC8F2D}">
      <dsp:nvSpPr>
        <dsp:cNvPr id="0" name=""/>
        <dsp:cNvSpPr/>
      </dsp:nvSpPr>
      <dsp:spPr>
        <a:xfrm>
          <a:off x="4348563" y="2376444"/>
          <a:ext cx="1844844" cy="33931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714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Good exam results</a:t>
          </a:r>
          <a:endParaRPr lang="ru-RU" sz="2300" b="1" kern="1200" dirty="0"/>
        </a:p>
      </dsp:txBody>
      <dsp:txXfrm>
        <a:off x="4348563" y="2376444"/>
        <a:ext cx="1844844" cy="3393196"/>
      </dsp:txXfrm>
    </dsp:sp>
    <dsp:sp modelId="{7289CD32-4076-41AC-A501-727FFCEE0F04}">
      <dsp:nvSpPr>
        <dsp:cNvPr id="0" name=""/>
        <dsp:cNvSpPr/>
      </dsp:nvSpPr>
      <dsp:spPr>
        <a:xfrm>
          <a:off x="6101165" y="1521006"/>
          <a:ext cx="623733" cy="6237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EC24B1-62B7-45DC-828F-04939F8EB599}">
      <dsp:nvSpPr>
        <dsp:cNvPr id="0" name=""/>
        <dsp:cNvSpPr/>
      </dsp:nvSpPr>
      <dsp:spPr>
        <a:xfrm>
          <a:off x="6413032" y="1832873"/>
          <a:ext cx="1844844" cy="3936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0503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Your future job</a:t>
          </a:r>
          <a:endParaRPr lang="ru-RU" sz="2300" b="1" kern="1200" dirty="0"/>
        </a:p>
      </dsp:txBody>
      <dsp:txXfrm>
        <a:off x="6413032" y="1832873"/>
        <a:ext cx="1844844" cy="39367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20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2"/>
            <a:ext cx="9143999" cy="68520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20.05.2020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file:///D:\2017-2018\&#1050;&#1086;&#1085;&#1082;&#1091;&#1088;&#1089;\&#1059;&#1088;&#1086;&#1082;_25.10.17\&#1047;&#1072;&#1082;&#1083;&#1102;&#1095;&#1077;&#1085;&#1080;&#1077;.mp4" TargetMode="External"/><Relationship Id="rId1" Type="http://schemas.microsoft.com/office/2007/relationships/media" Target="file:///D:\2017-2018\&#1050;&#1086;&#1085;&#1082;&#1091;&#1088;&#1089;\&#1059;&#1088;&#1086;&#1082;_25.10.17\&#1047;&#1072;&#1082;&#1083;&#1102;&#1095;&#1077;&#1085;&#1080;&#1077;.mp4" TargetMode="Externa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medelena8@mail.ru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file:///D:\2017-2018\&#1050;&#1086;&#1085;&#1082;&#1091;&#1088;&#1089;\&#1059;&#1088;&#1086;&#1082;_25.10.17\&#1040;&#1053;&#1043;&#1051;&#1048;&#1049;&#1057;&#1050;&#1048;&#1049;%20&#1055;&#1059;&#1058;&#1048;&#1053;%20&#1042;&#1051;&#1040;&#1044;&#1048;&#1052;&#1048;&#1056;%20&#1055;&#1059;&#1058;&#1048;&#1053;%20&#1055;&#1054;%20&#1040;&#1053;&#1043;&#1051;&#1048;&#1049;&#1057;&#1050;&#1048;%20&#1054;&#1041;&#1056;&#1040;&#1058;&#1048;&#1051;&#1057;&#1071;%20&#1050;%20&#1059;&#1063;&#1040;&#1057;&#1058;&#1053;&#1048;&#1050;&#1040;&#1052;%20&#1060;&#1045;&#1057;&#1058;&#1048;&#1042;&#1040;&#1051;&#1071;%20&#1052;&#1054;&#1051;&#1054;&#1044;&#1045;&#1046;&#1048;%20&#1042;%20&#1057;&#1054;&#1063;&#1048;.mp4" TargetMode="External"/><Relationship Id="rId1" Type="http://schemas.microsoft.com/office/2007/relationships/media" Target="file:///D:\2017-2018\&#1050;&#1086;&#1085;&#1082;&#1091;&#1088;&#1089;\&#1059;&#1088;&#1086;&#1082;_25.10.17\&#1040;&#1053;&#1043;&#1051;&#1048;&#1049;&#1057;&#1050;&#1048;&#1049;%20&#1055;&#1059;&#1058;&#1048;&#1053;%20&#1042;&#1051;&#1040;&#1044;&#1048;&#1052;&#1048;&#1056;%20&#1055;&#1059;&#1058;&#1048;&#1053;%20&#1055;&#1054;%20&#1040;&#1053;&#1043;&#1051;&#1048;&#1049;&#1057;&#1050;&#1048;%20&#1054;&#1041;&#1056;&#1040;&#1058;&#1048;&#1051;&#1057;&#1071;%20&#1050;%20&#1059;&#1063;&#1040;&#1057;&#1058;&#1053;&#1048;&#1050;&#1040;&#1052;%20&#1060;&#1045;&#1057;&#1058;&#1048;&#1042;&#1040;&#1051;&#1071;%20&#1052;&#1054;&#1051;&#1054;&#1044;&#1045;&#1046;&#1048;%20&#1042;%20&#1057;&#1054;&#1063;&#1048;.mp4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atlas100.ru/" TargetMode="External"/><Relationship Id="rId1" Type="http://schemas.openxmlformats.org/officeDocument/2006/relationships/slideLayout" Target="../slideLayouts/slideLayout17.xml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2780928"/>
            <a:ext cx="4248472" cy="1470025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Медведева 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Елена Владимировна,</a:t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учитель иностранных языков, </a:t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МБОУ СШ №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31,</a:t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г. Сургут, </a:t>
            </a:r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ХМАо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-Югра</a:t>
            </a:r>
            <a:endParaRPr lang="ru-RU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0888"/>
            <a:ext cx="2736304" cy="4099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23528" y="908720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английского языка в 11-м классе по теме «Профессии будущего».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- </a:t>
            </a:r>
            <a:r>
              <a:rPr lang="ru-RU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6632"/>
            <a:ext cx="7632848" cy="640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568952" cy="7445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meanings</a:t>
            </a:r>
          </a:p>
          <a:p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white-collar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профессии</a:t>
            </a:r>
          </a:p>
          <a:p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lue-collar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профессии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ccountant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бухгалтер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statistician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статистик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shorthand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typist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transcriptionist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стенографист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расшифровщик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estate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agent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маклер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риэлтор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record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keeper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archivist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документовед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архивариус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engineer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испытатель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stunt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performer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дублер/каскадер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legal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adviser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юрисконсульт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notary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нотариус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government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service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operator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оператор государственных услуг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ticket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inspector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билетер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watchman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вахтер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sewing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machinist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швея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porter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носильщик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mining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enginer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шахтер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coach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тренер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083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4744"/>
            <a:ext cx="5458587" cy="53801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talk more about jobs!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25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8326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260648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 yourself!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91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ключение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1560" y="548680"/>
            <a:ext cx="7488832" cy="5616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037" y="260648"/>
            <a:ext cx="3347864" cy="32849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3528" y="4149080"/>
            <a:ext cx="7128792" cy="2448272"/>
          </a:xfrm>
          <a:prstGeom prst="rect">
            <a:avLst/>
          </a:prstGeo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  <a:hlinkClick r:id="rId3"/>
              </a:rPr>
              <a:t>medelena8@mail.ru</a:t>
            </a:r>
            <a:endParaRPr lang="en-US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en-US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en-US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rPr>
              <a:t>Thank you!</a:t>
            </a:r>
            <a:endParaRPr lang="en-US" sz="36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908720"/>
            <a:ext cx="49685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future in your hands!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Please, write a short story about your future job.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Send it to my e-mail.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>
                <a:solidFill>
                  <a:srgbClr val="002060"/>
                </a:solidFill>
              </a:rPr>
              <a:t>The aim </a:t>
            </a:r>
            <a:r>
              <a:rPr lang="en-US" dirty="0" smtClean="0">
                <a:solidFill>
                  <a:srgbClr val="002060"/>
                </a:solidFill>
              </a:rPr>
              <a:t>of the lesson is to discuss the future career and the list of new jobs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watch what our president says about the future.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8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АНГЛИЙСКИЙ ПУТИН ВЛАДИМИР ПУТИН ПО АНГЛИЙСКИ ОБРАТИЛСЯ К УЧАСТНИКАМ ФЕСТИВАЛЯ МОЛОДЕЖИ В СОЧ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11560" y="548680"/>
            <a:ext cx="7416824" cy="5562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7379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324544" y="0"/>
            <a:ext cx="10009112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475656" y="476672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our life going to be like in the future?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вест.jpg"/>
          <p:cNvPicPr/>
          <p:nvPr/>
        </p:nvPicPr>
        <p:blipFill>
          <a:blip r:embed="rId2" cstate="print">
            <a:clrChange>
              <a:clrFrom>
                <a:srgbClr val="FAFAD6"/>
              </a:clrFrom>
              <a:clrTo>
                <a:srgbClr val="FAFAD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600" y="188640"/>
            <a:ext cx="3416929" cy="15498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0" y="476672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+mj-lt"/>
                <a:ea typeface="+mj-ea"/>
                <a:cs typeface="+mj-cs"/>
              </a:rPr>
              <a:t>Is our life</a:t>
            </a:r>
            <a:endParaRPr lang="ru-RU" sz="4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042602433"/>
              </p:ext>
            </p:extLst>
          </p:nvPr>
        </p:nvGraphicFramePr>
        <p:xfrm>
          <a:off x="179512" y="620688"/>
          <a:ext cx="878497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pPr algn="just"/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it was said that in the future we would have completely different jobs.</a:t>
            </a:r>
            <a:b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772816"/>
            <a:ext cx="871296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try to guess some of them</a:t>
            </a:r>
          </a:p>
          <a:p>
            <a:pPr algn="ctr"/>
            <a:endParaRPr lang="en-US" sz="36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cap="all" dirty="0">
                <a:solidFill>
                  <a:srgbClr val="1569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BIM MANAGER DESIGNER</a:t>
            </a:r>
          </a:p>
          <a:p>
            <a:pPr algn="just"/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 Information Modeling(BIM) is the gathering and comprehensive processing of all architectural, constructional, technological, economic, and other data about the building, with all relations between them, in a design that treats the building and everything related to it as a single object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b="1" cap="all" dirty="0">
                <a:solidFill>
                  <a:srgbClr val="1569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 </a:t>
            </a:r>
            <a:r>
              <a:rPr lang="en-US" b="1" cap="all" dirty="0" smtClean="0">
                <a:solidFill>
                  <a:srgbClr val="1569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MASTER</a:t>
            </a:r>
          </a:p>
          <a:p>
            <a:pPr algn="just"/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Specialist in developing and organizing educational games (business, history, science fiction, etc.) and game support with the use of simulators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b="1" cap="all" dirty="0">
                <a:solidFill>
                  <a:srgbClr val="1569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VIRTUAL </a:t>
            </a:r>
            <a:r>
              <a:rPr lang="en-US" b="1" cap="all" dirty="0" smtClean="0">
                <a:solidFill>
                  <a:srgbClr val="1569B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LAWYER</a:t>
            </a:r>
          </a:p>
          <a:p>
            <a:pPr algn="just"/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Specialist in remote legal support via the Internet, including advice on the statutory norms of the country in which a business is to operate (regardless of the lawyer’s country of operation).</a:t>
            </a:r>
          </a:p>
          <a:p>
            <a:pPr algn="ctr"/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13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hlinkClick r:id="rId2"/>
              </a:rPr>
              <a:t>http://atlas100.ru/</a:t>
            </a:r>
            <a:endParaRPr lang="ru-RU" sz="4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57" t="6734" r="19482" b="14167"/>
          <a:stretch>
            <a:fillRect/>
          </a:stretch>
        </p:blipFill>
        <p:spPr bwMode="auto">
          <a:xfrm>
            <a:off x="0" y="1340768"/>
            <a:ext cx="9144000" cy="5218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>
          <a:xfrm>
            <a:off x="8244408" y="548680"/>
            <a:ext cx="648072" cy="576064"/>
          </a:xfrm>
          <a:prstGeom prst="actionButtonForwardNex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59046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</a:rPr>
              <a:t>Construction</a:t>
            </a:r>
          </a:p>
          <a:p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</a:rPr>
              <a:t>Aviation</a:t>
            </a:r>
          </a:p>
          <a:p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</a:rPr>
              <a:t>Art and Culture</a:t>
            </a:r>
          </a:p>
          <a:p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</a:rPr>
              <a:t>Tourism and Hospitality</a:t>
            </a:r>
          </a:p>
          <a:p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</a:rPr>
              <a:t>Media and Entertainment</a:t>
            </a:r>
          </a:p>
          <a:p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</a:rPr>
              <a:t>Space</a:t>
            </a:r>
          </a:p>
          <a:p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</a:rPr>
              <a:t>Social sector</a:t>
            </a:r>
          </a:p>
          <a:p>
            <a:r>
              <a:rPr lang="en-US" sz="4400" b="1" dirty="0" smtClean="0">
                <a:solidFill>
                  <a:schemeClr val="tx2">
                    <a:lumMod val="75000"/>
                  </a:schemeClr>
                </a:solidFill>
              </a:rPr>
              <a:t>Education</a:t>
            </a:r>
            <a:endParaRPr lang="en-US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object 29"/>
          <p:cNvSpPr/>
          <p:nvPr/>
        </p:nvSpPr>
        <p:spPr>
          <a:xfrm>
            <a:off x="6051281" y="819149"/>
            <a:ext cx="1800200" cy="19442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27"/>
          <p:cNvSpPr/>
          <p:nvPr/>
        </p:nvSpPr>
        <p:spPr>
          <a:xfrm>
            <a:off x="6540385" y="2631956"/>
            <a:ext cx="1728192" cy="19442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1"/>
          <p:cNvSpPr/>
          <p:nvPr/>
        </p:nvSpPr>
        <p:spPr>
          <a:xfrm>
            <a:off x="4521044" y="4037879"/>
            <a:ext cx="1656184" cy="1800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2"/>
          <p:cNvSpPr/>
          <p:nvPr/>
        </p:nvSpPr>
        <p:spPr>
          <a:xfrm>
            <a:off x="5868144" y="4937979"/>
            <a:ext cx="1656184" cy="1800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403648" y="188641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going to be changes in every sphere 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6632"/>
            <a:ext cx="7128792" cy="64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5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326</Words>
  <Application>Microsoft Office PowerPoint</Application>
  <PresentationFormat>Экран (4:3)</PresentationFormat>
  <Paragraphs>64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Специальное оформление</vt:lpstr>
      <vt:lpstr>        Медведева Елена Владимировна, учитель иностранных языков,  МБОУ СШ №31, г. Сургут, ХМАо-Югра</vt:lpstr>
      <vt:lpstr>The aim of the lesson is to discuss the future career and the list of new jobs</vt:lpstr>
      <vt:lpstr>Презентация PowerPoint</vt:lpstr>
      <vt:lpstr>Презентация PowerPoint</vt:lpstr>
      <vt:lpstr>Презентация PowerPoint</vt:lpstr>
      <vt:lpstr> As it was said that in the future we would have completely different jobs. </vt:lpstr>
      <vt:lpstr>http://atlas100.ru/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Admin-PC</cp:lastModifiedBy>
  <cp:revision>44</cp:revision>
  <dcterms:created xsi:type="dcterms:W3CDTF">2009-01-08T12:15:48Z</dcterms:created>
  <dcterms:modified xsi:type="dcterms:W3CDTF">2020-05-20T19:22:26Z</dcterms:modified>
</cp:coreProperties>
</file>