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9" r:id="rId16"/>
    <p:sldId id="275" r:id="rId17"/>
    <p:sldId id="276" r:id="rId18"/>
    <p:sldId id="277" r:id="rId19"/>
    <p:sldId id="258" r:id="rId20"/>
    <p:sldId id="259" r:id="rId21"/>
    <p:sldId id="260" r:id="rId22"/>
    <p:sldId id="261" r:id="rId23"/>
    <p:sldId id="278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163"/>
    <a:srgbClr val="4D2E1D"/>
    <a:srgbClr val="DFD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344E5-7E66-4424-AE35-FAB217CFD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B0D47B-F79C-46D4-85D7-08C8A0394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3D756-2F4D-4596-89E9-9B86A81C7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938A0-AEFC-46AC-8863-EF186C41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B56EE-712A-4EB2-94A2-F751F02A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54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C8FB1-DA88-4CD9-94FC-D380A51F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78FF79-4334-4504-8815-277BF55A2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BE374-5B84-40A0-8FB3-A695D693C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046964-970C-4CE9-959A-255BA45C8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5A18DA-7CA7-49E2-A2D7-2AEB856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1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99470E-7239-49E2-AC21-52B3F85AD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84BEF1-6549-40AE-A773-35FC9FD1D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1FC056-E495-421B-8661-ACE07A77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807AD-EEA3-4827-B484-B3588E08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817B9B-8B6F-4AE0-B9B3-25724F6A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2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DBF5E-ADC0-4F7C-8BD2-90B99DEF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FB3BA-D9D1-4EE1-8AC9-FA4B72E62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0471F0-5014-47DC-A6C0-344E771E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9158A2-6234-432B-A3E4-73AA988C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65917C-27D4-4A65-917E-9B05FB30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7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CAB46-4686-4E67-90EB-3445D1C2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E5EFC3-703B-419D-B890-F8683B74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D9A00-6226-4590-B18D-26EB5C2BB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1F553-17A9-4D88-AE65-4960F225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59824-221F-456D-85E6-39C097FF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65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C18E5-943C-41A5-A581-AB5FD981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618E6D-1BC3-454D-9D14-B351F7CD0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6880F6-2B3B-4AF9-9B65-5E4AB0F3A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F71ED4-8BA6-4090-BAA5-85A5C2B2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C5B3AB-A12B-4486-AFEC-8220400CD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7392B-2EFB-4577-B6C8-F0CEAD64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71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A4C1D-BFF9-47F9-A051-4D2A8502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82EA2-931F-4D76-A2F8-DFDBE2088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A93DF4-C896-42A0-9106-3A376BDBF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F71CF6-96B2-4A85-AF72-AF3B97CAD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BA2B43-B36D-4264-9B81-6D60D1AD6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500F11-99F1-4CAE-AA44-9343DBDF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92490F-7625-410A-BD25-A6F9F609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D2F28-C495-4639-B5CF-D14BB458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1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D1097-7B6D-4942-98EE-D9EAD823A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DDFD0D-31C4-4993-B8A2-6C694FCD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18E103-999E-48E8-BD90-B5AF9EFC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AD20B5-A424-4AC0-8A29-95F6A0AD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3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DD5142-3EB3-4041-8E11-40D04524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E8597-EE70-4C40-81D9-89DB23E1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4DBAD6-6F59-4D1E-BE51-CFEB71F8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8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6A1A-C35F-433C-BCA1-433A14FF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53A3BA-363B-4000-B37A-54F211140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AF622C-05E5-4467-AAA6-E87400231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6E48F9-8BDF-40E1-ACD4-BD73FC5B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56FE08-18EC-4747-9F37-939593FB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3726F5-CE4B-4974-A7C7-FFFCCAB3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0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908B3-38FD-4C8F-A07C-4F416586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2027F-E534-408F-B623-27C1CDE08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AD3C42-A8E8-4C9B-B546-3ACCE10F2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FF72D9-859A-4D33-8DA9-E2F7722B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891FDD-5259-4CC0-9C08-8D8BB4E1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EF56F4-5C6B-4E97-9BAF-AC5A98E7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5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806C7-ABD9-4200-A104-831FA94C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B9642C-3E81-40A8-A711-14B3A944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751834-E209-4FC1-B3C8-CB462BA03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1573-DEFE-4BA1-AD88-9DCF59C3A917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5A8F-BB9A-40F1-91FD-56A737197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5C396E-FB90-4427-ACB3-FD5A58841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86C07-786B-4CE8-814A-7418DA9258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95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" Target="slide19.xml"/><Relationship Id="rId7" Type="http://schemas.openxmlformats.org/officeDocument/2006/relationships/slide" Target="slide2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slide" Target="slide20.xml"/><Relationship Id="rId10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slide" Target="slide2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2830F1-1525-429F-BB1F-1B5B70FDA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" y="0"/>
            <a:ext cx="12202846" cy="68579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58CC6D-C1B6-4726-9744-60AF9CB5DF71}"/>
              </a:ext>
            </a:extLst>
          </p:cNvPr>
          <p:cNvSpPr/>
          <p:nvPr/>
        </p:nvSpPr>
        <p:spPr>
          <a:xfrm>
            <a:off x="0" y="6391747"/>
            <a:ext cx="12192000" cy="466253"/>
          </a:xfrm>
          <a:prstGeom prst="rect">
            <a:avLst/>
          </a:prstGeom>
          <a:solidFill>
            <a:srgbClr val="4D2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8897" y="2505669"/>
            <a:ext cx="120531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Полозова Ирина Васильевна, учитель русского языка и литературы.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«Лицей № 3 им. К.А. Москаленко» 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800" smtClean="0">
                <a:latin typeface="Arial" panose="020B0604020202020204" pitchFamily="34" charset="0"/>
                <a:cs typeface="Arial" panose="020B0604020202020204" pitchFamily="34" charset="0"/>
              </a:rPr>
              <a:t>Липецк.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81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 горах Кавказа">
            <a:hlinkClick r:id="" action="ppaction://media"/>
            <a:extLst>
              <a:ext uri="{FF2B5EF4-FFF2-40B4-BE49-F238E27FC236}">
                <a16:creationId xmlns:a16="http://schemas.microsoft.com/office/drawing/2014/main" id="{CE87F7DE-667C-4C82-9A87-16EC162164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968" end="8060.6"/>
                  <p14:fade in="1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w-dog.ru/wallpapers/9/14/449569893316263/gory-lesa-derevo-solnce-oblaka-rassvet.jpg">
            <a:extLst>
              <a:ext uri="{FF2B5EF4-FFF2-40B4-BE49-F238E27FC236}">
                <a16:creationId xmlns:a16="http://schemas.microsoft.com/office/drawing/2014/main" id="{51940689-E368-4324-8627-4BB5EEB8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8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3.goodfon.ru/original/2048x1280/4/61/gory-tuman-les-reka-skaly.jpg">
            <a:extLst>
              <a:ext uri="{FF2B5EF4-FFF2-40B4-BE49-F238E27FC236}">
                <a16:creationId xmlns:a16="http://schemas.microsoft.com/office/drawing/2014/main" id="{D6C6E353-86FB-49B6-9FD7-207A81EC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8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.pinimg.com/originals/f5/24/cb/f524cb9f4746ad9750372c41d58fc40d.jpg">
            <a:extLst>
              <a:ext uri="{FF2B5EF4-FFF2-40B4-BE49-F238E27FC236}">
                <a16:creationId xmlns:a16="http://schemas.microsoft.com/office/drawing/2014/main" id="{13F74123-EFF2-44B4-A644-45DBE6B75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5"/>
          <a:stretch/>
        </p:blipFill>
        <p:spPr bwMode="auto">
          <a:xfrm>
            <a:off x="0" y="0"/>
            <a:ext cx="12192000" cy="73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31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0E1799-27AA-4F5A-939C-65BA058CF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9E95C-D9AC-48DB-9FCF-05353561EE82}"/>
              </a:ext>
            </a:extLst>
          </p:cNvPr>
          <p:cNvSpPr/>
          <p:nvPr/>
        </p:nvSpPr>
        <p:spPr>
          <a:xfrm>
            <a:off x="2724150" y="1805460"/>
            <a:ext cx="9467850" cy="34455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ГОРДЫНЯ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НЕПОМЕРНАЯ ГОРДОСТЬ, ВЫСОКОМЕРИЕ, ЭГОИЗМ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9E95C-D9AC-48DB-9FCF-05353561EE82}"/>
              </a:ext>
            </a:extLst>
          </p:cNvPr>
          <p:cNvSpPr/>
          <p:nvPr/>
        </p:nvSpPr>
        <p:spPr>
          <a:xfrm>
            <a:off x="2724150" y="1805460"/>
            <a:ext cx="9467850" cy="34455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 НЕ ЗНАЛ, ЧТО…</a:t>
            </a:r>
          </a:p>
          <a:p>
            <a:pPr algn="r"/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ТЕПЕРЬ ЗНАЮ, ЧТО…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91978-BF3F-4843-9F78-8C11DDCEB59B}"/>
              </a:ext>
            </a:extLst>
          </p:cNvPr>
          <p:cNvSpPr txBox="1"/>
          <p:nvPr/>
        </p:nvSpPr>
        <p:spPr>
          <a:xfrm>
            <a:off x="292074" y="1273771"/>
            <a:ext cx="2432076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408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9E95C-D9AC-48DB-9FCF-05353561EE82}"/>
              </a:ext>
            </a:extLst>
          </p:cNvPr>
          <p:cNvSpPr/>
          <p:nvPr/>
        </p:nvSpPr>
        <p:spPr>
          <a:xfrm>
            <a:off x="2724150" y="1588655"/>
            <a:ext cx="9467850" cy="3865555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ТЕМА УРОКА</a:t>
            </a:r>
          </a:p>
          <a:p>
            <a:pPr algn="r"/>
            <a:r>
              <a:rPr lang="ru-RU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цель одну – </a:t>
            </a:r>
          </a:p>
          <a:p>
            <a:pPr algn="r"/>
            <a:r>
              <a:rPr lang="ru-RU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в родимую страну – </a:t>
            </a:r>
          </a:p>
          <a:p>
            <a:pPr algn="r"/>
            <a:r>
              <a:rPr lang="ru-RU" sz="5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Имел в душе…» </a:t>
            </a:r>
          </a:p>
        </p:txBody>
      </p:sp>
    </p:spTree>
    <p:extLst>
      <p:ext uri="{BB962C8B-B14F-4D97-AF65-F5344CB8AC3E}">
        <p14:creationId xmlns:p14="http://schemas.microsoft.com/office/powerpoint/2010/main" val="7980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9E95C-D9AC-48DB-9FCF-05353561EE82}"/>
              </a:ext>
            </a:extLst>
          </p:cNvPr>
          <p:cNvSpPr/>
          <p:nvPr/>
        </p:nvSpPr>
        <p:spPr>
          <a:xfrm>
            <a:off x="2715097" y="344032"/>
            <a:ext cx="9467850" cy="6242364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ДОМАШНЕЕ ЗАДАНИЕ</a:t>
            </a:r>
          </a:p>
          <a:p>
            <a:pPr algn="r"/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подготовить выразительное чтение наизусть понравившегося отрывка поэмы;</a:t>
            </a:r>
          </a:p>
          <a:p>
            <a:pPr algn="r"/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какие выразительные средства языка</a:t>
            </a:r>
          </a:p>
          <a:p>
            <a:pPr algn="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Использует Лермонтов при описании пейзажей Кавказа? Как вписывается образ Мцыри в природу Кавказа?</a:t>
            </a:r>
          </a:p>
          <a:p>
            <a:pPr algn="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Дайте развернутый ответ. </a:t>
            </a:r>
          </a:p>
          <a:p>
            <a:pPr algn="r"/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16C42-C62F-4946-9B4F-B9E81A7730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2" y="1439502"/>
            <a:ext cx="519613" cy="8492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87EC69-0246-4138-8B49-B754C51854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59" y="3124314"/>
            <a:ext cx="519613" cy="8492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AAA596-A07B-4BFD-ABD4-26458A938B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46" y="3121524"/>
            <a:ext cx="519613" cy="8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A49FE8-B7A0-449D-AE54-5CFA2ABDDA0B}"/>
              </a:ext>
            </a:extLst>
          </p:cNvPr>
          <p:cNvSpPr/>
          <p:nvPr/>
        </p:nvSpPr>
        <p:spPr>
          <a:xfrm>
            <a:off x="0" y="0"/>
            <a:ext cx="45339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C4E0DFA1-B8C0-4B92-A066-CF57C1B7637C}"/>
              </a:ext>
            </a:extLst>
          </p:cNvPr>
          <p:cNvSpPr/>
          <p:nvPr/>
        </p:nvSpPr>
        <p:spPr>
          <a:xfrm>
            <a:off x="2724150" y="54721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БОРОДИНО</a:t>
            </a:r>
          </a:p>
        </p:txBody>
      </p:sp>
    </p:spTree>
    <p:extLst>
      <p:ext uri="{BB962C8B-B14F-4D97-AF65-F5344CB8AC3E}">
        <p14:creationId xmlns:p14="http://schemas.microsoft.com/office/powerpoint/2010/main" val="156714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hlinkClick r:id="rId3" action="ppaction://hlinksldjump"/>
            <a:extLst>
              <a:ext uri="{FF2B5EF4-FFF2-40B4-BE49-F238E27FC236}">
                <a16:creationId xmlns:a16="http://schemas.microsoft.com/office/drawing/2014/main" id="{ED46A88E-65B2-4BCC-B538-F086EF78CFFB}"/>
              </a:ext>
            </a:extLst>
          </p:cNvPr>
          <p:cNvSpPr/>
          <p:nvPr/>
        </p:nvSpPr>
        <p:spPr>
          <a:xfrm>
            <a:off x="1266825" y="342899"/>
            <a:ext cx="4038600" cy="2867026"/>
          </a:xfrm>
          <a:prstGeom prst="roundRect">
            <a:avLst/>
          </a:prstGeom>
          <a:blipFill dpi="0" rotWithShape="1">
            <a:blip r:embed="rId4"/>
            <a:srcRect/>
            <a:tile tx="0" ty="0" sx="100000" sy="100000" flip="none" algn="tr"/>
          </a:blip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hlinkClick r:id="rId5" action="ppaction://hlinksldjump"/>
            <a:extLst>
              <a:ext uri="{FF2B5EF4-FFF2-40B4-BE49-F238E27FC236}">
                <a16:creationId xmlns:a16="http://schemas.microsoft.com/office/drawing/2014/main" id="{F4E17BB1-5D2A-42D3-87BB-E7848A279B77}"/>
              </a:ext>
            </a:extLst>
          </p:cNvPr>
          <p:cNvSpPr/>
          <p:nvPr/>
        </p:nvSpPr>
        <p:spPr>
          <a:xfrm>
            <a:off x="6600825" y="342899"/>
            <a:ext cx="4038600" cy="2867026"/>
          </a:xfrm>
          <a:prstGeom prst="round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hlinkClick r:id="rId7" action="ppaction://hlinksldjump"/>
            <a:extLst>
              <a:ext uri="{FF2B5EF4-FFF2-40B4-BE49-F238E27FC236}">
                <a16:creationId xmlns:a16="http://schemas.microsoft.com/office/drawing/2014/main" id="{948A665B-159E-4763-ACF0-D02A05BF0838}"/>
              </a:ext>
            </a:extLst>
          </p:cNvPr>
          <p:cNvSpPr/>
          <p:nvPr/>
        </p:nvSpPr>
        <p:spPr>
          <a:xfrm>
            <a:off x="1266825" y="3619499"/>
            <a:ext cx="4038600" cy="2867026"/>
          </a:xfrm>
          <a:prstGeom prst="round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hlinkClick r:id="rId9" action="ppaction://hlinksldjump"/>
            <a:extLst>
              <a:ext uri="{FF2B5EF4-FFF2-40B4-BE49-F238E27FC236}">
                <a16:creationId xmlns:a16="http://schemas.microsoft.com/office/drawing/2014/main" id="{AB8CE73B-AE8C-4CD7-A879-30ABBB9B5139}"/>
              </a:ext>
            </a:extLst>
          </p:cNvPr>
          <p:cNvSpPr/>
          <p:nvPr/>
        </p:nvSpPr>
        <p:spPr>
          <a:xfrm>
            <a:off x="6600825" y="3619499"/>
            <a:ext cx="4038600" cy="2867026"/>
          </a:xfrm>
          <a:prstGeom prst="round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23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A49FE8-B7A0-449D-AE54-5CFA2ABDDA0B}"/>
              </a:ext>
            </a:extLst>
          </p:cNvPr>
          <p:cNvSpPr/>
          <p:nvPr/>
        </p:nvSpPr>
        <p:spPr>
          <a:xfrm>
            <a:off x="0" y="0"/>
            <a:ext cx="45339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y" algn="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C4E0DFA1-B8C0-4B92-A066-CF57C1B7637C}"/>
              </a:ext>
            </a:extLst>
          </p:cNvPr>
          <p:cNvSpPr/>
          <p:nvPr/>
        </p:nvSpPr>
        <p:spPr>
          <a:xfrm>
            <a:off x="2724150" y="54721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МЦЫРИ</a:t>
            </a:r>
          </a:p>
        </p:txBody>
      </p:sp>
    </p:spTree>
    <p:extLst>
      <p:ext uri="{BB962C8B-B14F-4D97-AF65-F5344CB8AC3E}">
        <p14:creationId xmlns:p14="http://schemas.microsoft.com/office/powerpoint/2010/main" val="400674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A49FE8-B7A0-449D-AE54-5CFA2ABDDA0B}"/>
              </a:ext>
            </a:extLst>
          </p:cNvPr>
          <p:cNvSpPr/>
          <p:nvPr/>
        </p:nvSpPr>
        <p:spPr>
          <a:xfrm>
            <a:off x="0" y="0"/>
            <a:ext cx="45339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C4E0DFA1-B8C0-4B92-A066-CF57C1B7637C}"/>
              </a:ext>
            </a:extLst>
          </p:cNvPr>
          <p:cNvSpPr/>
          <p:nvPr/>
        </p:nvSpPr>
        <p:spPr>
          <a:xfrm>
            <a:off x="2724150" y="54721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ПАРУС</a:t>
            </a:r>
          </a:p>
        </p:txBody>
      </p:sp>
    </p:spTree>
    <p:extLst>
      <p:ext uri="{BB962C8B-B14F-4D97-AF65-F5344CB8AC3E}">
        <p14:creationId xmlns:p14="http://schemas.microsoft.com/office/powerpoint/2010/main" val="617196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A49FE8-B7A0-449D-AE54-5CFA2ABDDA0B}"/>
              </a:ext>
            </a:extLst>
          </p:cNvPr>
          <p:cNvSpPr/>
          <p:nvPr/>
        </p:nvSpPr>
        <p:spPr>
          <a:xfrm>
            <a:off x="0" y="0"/>
            <a:ext cx="45339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y" algn="ctr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C4E0DFA1-B8C0-4B92-A066-CF57C1B7637C}"/>
              </a:ext>
            </a:extLst>
          </p:cNvPr>
          <p:cNvSpPr/>
          <p:nvPr/>
        </p:nvSpPr>
        <p:spPr>
          <a:xfrm>
            <a:off x="2724150" y="54721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ТУЧИ</a:t>
            </a:r>
          </a:p>
        </p:txBody>
      </p:sp>
    </p:spTree>
    <p:extLst>
      <p:ext uri="{BB962C8B-B14F-4D97-AF65-F5344CB8AC3E}">
        <p14:creationId xmlns:p14="http://schemas.microsoft.com/office/powerpoint/2010/main" val="883964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A49FE8-B7A0-449D-AE54-5CFA2ABDDA0B}"/>
              </a:ext>
            </a:extLst>
          </p:cNvPr>
          <p:cNvSpPr/>
          <p:nvPr/>
        </p:nvSpPr>
        <p:spPr>
          <a:xfrm>
            <a:off x="0" y="0"/>
            <a:ext cx="4533900" cy="6858000"/>
          </a:xfrm>
          <a:prstGeom prst="rect">
            <a:avLst/>
          </a:prstGeom>
          <a:blipFill dpi="0" rotWithShape="1">
            <a:blip r:embed="rId3"/>
            <a:srcRect/>
            <a:tile tx="0" ty="-914400" sx="100000" sy="100000" flip="y" algn="t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id="{C4E0DFA1-B8C0-4B92-A066-CF57C1B7637C}"/>
              </a:ext>
            </a:extLst>
          </p:cNvPr>
          <p:cNvSpPr/>
          <p:nvPr/>
        </p:nvSpPr>
        <p:spPr>
          <a:xfrm>
            <a:off x="2724150" y="5305331"/>
            <a:ext cx="9467850" cy="1328832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Михаил Юрьевич Лермонтов</a:t>
            </a:r>
          </a:p>
          <a:p>
            <a:pPr algn="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1814-1841</a:t>
            </a:r>
          </a:p>
        </p:txBody>
      </p:sp>
    </p:spTree>
    <p:extLst>
      <p:ext uri="{BB962C8B-B14F-4D97-AF65-F5344CB8AC3E}">
        <p14:creationId xmlns:p14="http://schemas.microsoft.com/office/powerpoint/2010/main" val="146992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2830F1-1525-429F-BB1F-1B5B70FDA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8962" y="1562582"/>
            <a:ext cx="982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r>
              <a:rPr lang="ru-RU" sz="5400" dirty="0" smtClean="0"/>
              <a:t>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39918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2299A0-B382-4370-8C1C-933080A7BB99}"/>
              </a:ext>
            </a:extLst>
          </p:cNvPr>
          <p:cNvSpPr/>
          <p:nvPr/>
        </p:nvSpPr>
        <p:spPr>
          <a:xfrm>
            <a:off x="800099" y="771524"/>
            <a:ext cx="2619375" cy="3705225"/>
          </a:xfrm>
          <a:prstGeom prst="rect">
            <a:avLst/>
          </a:prstGeom>
          <a:blipFill dpi="0" rotWithShape="1">
            <a:blip r:embed="rId3"/>
            <a:srcRect/>
            <a:tile tx="0" ty="0" sx="30000" sy="30000" flip="none" algn="ctr"/>
          </a:blip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170459-2A10-4B89-B055-42850A823CE9}"/>
              </a:ext>
            </a:extLst>
          </p:cNvPr>
          <p:cNvSpPr/>
          <p:nvPr/>
        </p:nvSpPr>
        <p:spPr>
          <a:xfrm>
            <a:off x="4786312" y="771524"/>
            <a:ext cx="2619375" cy="37052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5" action="ppaction://hlinksldjump"/>
            <a:extLst>
              <a:ext uri="{FF2B5EF4-FFF2-40B4-BE49-F238E27FC236}">
                <a16:creationId xmlns:a16="http://schemas.microsoft.com/office/drawing/2014/main" id="{F8FC1356-4403-4239-9F6E-86AE654A6194}"/>
              </a:ext>
            </a:extLst>
          </p:cNvPr>
          <p:cNvSpPr/>
          <p:nvPr/>
        </p:nvSpPr>
        <p:spPr>
          <a:xfrm>
            <a:off x="8772525" y="771523"/>
            <a:ext cx="2619375" cy="370522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9E95C-D9AC-48DB-9FCF-05353561EE82}"/>
              </a:ext>
            </a:extLst>
          </p:cNvPr>
          <p:cNvSpPr/>
          <p:nvPr/>
        </p:nvSpPr>
        <p:spPr>
          <a:xfrm>
            <a:off x="2724150" y="54721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КАКОМ ИЗ ПОРТРЕТОВ ИЗОБРАЖЕН </a:t>
            </a:r>
          </a:p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М.Ю. ЛЕРМОНТОВ?</a:t>
            </a:r>
          </a:p>
        </p:txBody>
      </p:sp>
    </p:spTree>
    <p:extLst>
      <p:ext uri="{BB962C8B-B14F-4D97-AF65-F5344CB8AC3E}">
        <p14:creationId xmlns:p14="http://schemas.microsoft.com/office/powerpoint/2010/main" val="36599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9E95C-D9AC-48DB-9FCF-05353561EE82}"/>
              </a:ext>
            </a:extLst>
          </p:cNvPr>
          <p:cNvSpPr/>
          <p:nvPr/>
        </p:nvSpPr>
        <p:spPr>
          <a:xfrm>
            <a:off x="2724150" y="1805460"/>
            <a:ext cx="9467850" cy="34455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Лишь в человеке встретиться могло</a:t>
            </a:r>
          </a:p>
          <a:p>
            <a:pPr algn="r"/>
            <a:r>
              <a:rPr lang="ru-RU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Священное с порочным. Все его</a:t>
            </a:r>
          </a:p>
          <a:p>
            <a:pPr algn="r"/>
            <a:r>
              <a:rPr lang="ru-RU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Мученья происходят оттого.</a:t>
            </a:r>
          </a:p>
          <a:p>
            <a:pPr algn="r"/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«1831-го июня 11 дня»</a:t>
            </a:r>
          </a:p>
        </p:txBody>
      </p:sp>
    </p:spTree>
    <p:extLst>
      <p:ext uri="{BB962C8B-B14F-4D97-AF65-F5344CB8AC3E}">
        <p14:creationId xmlns:p14="http://schemas.microsoft.com/office/powerpoint/2010/main" val="28689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A7CA7B-8032-4922-A6AD-101DC49C31C2}"/>
              </a:ext>
            </a:extLst>
          </p:cNvPr>
          <p:cNvSpPr/>
          <p:nvPr/>
        </p:nvSpPr>
        <p:spPr>
          <a:xfrm>
            <a:off x="2724150" y="5953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ГЕРОЯ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C54AC44-9B8F-465D-9D77-433FF351C57D}"/>
              </a:ext>
            </a:extLst>
          </p:cNvPr>
          <p:cNvSpPr/>
          <p:nvPr/>
        </p:nvSpPr>
        <p:spPr>
          <a:xfrm>
            <a:off x="763858" y="2779675"/>
            <a:ext cx="2695575" cy="2724150"/>
          </a:xfrm>
          <a:prstGeom prst="ellipse">
            <a:avLst/>
          </a:prstGeom>
          <a:solidFill>
            <a:srgbClr val="BDA163"/>
          </a:solidFill>
          <a:ln>
            <a:solidFill>
              <a:srgbClr val="4D2E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A8BC2-8A0F-4E61-AF01-1F004489A033}"/>
              </a:ext>
            </a:extLst>
          </p:cNvPr>
          <p:cNvSpPr txBox="1"/>
          <p:nvPr/>
        </p:nvSpPr>
        <p:spPr>
          <a:xfrm>
            <a:off x="649558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РЯД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CE9B9-A5D8-4BF0-8D46-D47A6A12E450}"/>
              </a:ext>
            </a:extLst>
          </p:cNvPr>
          <p:cNvSpPr txBox="1"/>
          <p:nvPr/>
        </p:nvSpPr>
        <p:spPr>
          <a:xfrm>
            <a:off x="649557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ГЛАВА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EF828A0-1999-4985-8629-43501B51BCE7}"/>
              </a:ext>
            </a:extLst>
          </p:cNvPr>
          <p:cNvSpPr/>
          <p:nvPr/>
        </p:nvSpPr>
        <p:spPr>
          <a:xfrm>
            <a:off x="4532740" y="2779675"/>
            <a:ext cx="2695575" cy="2724150"/>
          </a:xfrm>
          <a:prstGeom prst="ellipse">
            <a:avLst/>
          </a:prstGeom>
          <a:solidFill>
            <a:srgbClr val="BDA163"/>
          </a:solidFill>
          <a:ln>
            <a:solidFill>
              <a:srgbClr val="4D2E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5DA83-DA24-4559-9C2A-D0B709584B95}"/>
              </a:ext>
            </a:extLst>
          </p:cNvPr>
          <p:cNvSpPr txBox="1"/>
          <p:nvPr/>
        </p:nvSpPr>
        <p:spPr>
          <a:xfrm>
            <a:off x="4418440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РЯД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6EF1-99BB-41CB-B03D-95A42C159968}"/>
              </a:ext>
            </a:extLst>
          </p:cNvPr>
          <p:cNvSpPr txBox="1"/>
          <p:nvPr/>
        </p:nvSpPr>
        <p:spPr>
          <a:xfrm>
            <a:off x="4418439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ГЛАВА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35D1823-B6FD-4819-BCD6-74CC1378C417}"/>
              </a:ext>
            </a:extLst>
          </p:cNvPr>
          <p:cNvSpPr/>
          <p:nvPr/>
        </p:nvSpPr>
        <p:spPr>
          <a:xfrm>
            <a:off x="8367367" y="2751316"/>
            <a:ext cx="2695575" cy="2724150"/>
          </a:xfrm>
          <a:prstGeom prst="ellipse">
            <a:avLst/>
          </a:prstGeom>
          <a:solidFill>
            <a:srgbClr val="BDA163"/>
          </a:solidFill>
          <a:ln>
            <a:solidFill>
              <a:srgbClr val="4D2E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F353-3882-4DBC-8545-0BC6276E97F4}"/>
              </a:ext>
            </a:extLst>
          </p:cNvPr>
          <p:cNvSpPr txBox="1"/>
          <p:nvPr/>
        </p:nvSpPr>
        <p:spPr>
          <a:xfrm>
            <a:off x="8253067" y="2008365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РЯД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FA017-6F7B-4674-B502-20375F7B7B1D}"/>
              </a:ext>
            </a:extLst>
          </p:cNvPr>
          <p:cNvSpPr txBox="1"/>
          <p:nvPr/>
        </p:nvSpPr>
        <p:spPr>
          <a:xfrm>
            <a:off x="8253066" y="5688165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ГЛАВА</a:t>
            </a:r>
          </a:p>
        </p:txBody>
      </p:sp>
    </p:spTree>
    <p:extLst>
      <p:ext uri="{BB962C8B-B14F-4D97-AF65-F5344CB8AC3E}">
        <p14:creationId xmlns:p14="http://schemas.microsoft.com/office/powerpoint/2010/main" val="23830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A7CA7B-8032-4922-A6AD-101DC49C31C2}"/>
              </a:ext>
            </a:extLst>
          </p:cNvPr>
          <p:cNvSpPr/>
          <p:nvPr/>
        </p:nvSpPr>
        <p:spPr>
          <a:xfrm>
            <a:off x="2724150" y="5953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ГЕРОЯ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C54AC44-9B8F-465D-9D77-433FF351C57D}"/>
              </a:ext>
            </a:extLst>
          </p:cNvPr>
          <p:cNvSpPr/>
          <p:nvPr/>
        </p:nvSpPr>
        <p:spPr>
          <a:xfrm>
            <a:off x="763858" y="2779675"/>
            <a:ext cx="2695575" cy="2724150"/>
          </a:xfrm>
          <a:prstGeom prst="ellipse">
            <a:avLst/>
          </a:prstGeom>
          <a:solidFill>
            <a:srgbClr val="BDA16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A8BC2-8A0F-4E61-AF01-1F004489A033}"/>
              </a:ext>
            </a:extLst>
          </p:cNvPr>
          <p:cNvSpPr txBox="1"/>
          <p:nvPr/>
        </p:nvSpPr>
        <p:spPr>
          <a:xfrm>
            <a:off x="649558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РЯД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CE9B9-A5D8-4BF0-8D46-D47A6A12E450}"/>
              </a:ext>
            </a:extLst>
          </p:cNvPr>
          <p:cNvSpPr txBox="1"/>
          <p:nvPr/>
        </p:nvSpPr>
        <p:spPr>
          <a:xfrm>
            <a:off x="649557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ГЛАВА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3B3D3FB-D0A0-4F76-A877-7753586E8902}"/>
              </a:ext>
            </a:extLst>
          </p:cNvPr>
          <p:cNvSpPr/>
          <p:nvPr/>
        </p:nvSpPr>
        <p:spPr>
          <a:xfrm>
            <a:off x="763858" y="2779675"/>
            <a:ext cx="2695575" cy="2724150"/>
          </a:xfrm>
          <a:prstGeom prst="ellipse">
            <a:avLst/>
          </a:prstGeom>
          <a:solidFill>
            <a:schemeClr val="bg1"/>
          </a:solid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ПОПАСТЬ «В ЧУДНЫЙ МИР, ГДЕ ЛЮДИ ВОЛЬНЫ, КАК ОРЛЫ»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EF828A0-1999-4985-8629-43501B51BCE7}"/>
              </a:ext>
            </a:extLst>
          </p:cNvPr>
          <p:cNvSpPr/>
          <p:nvPr/>
        </p:nvSpPr>
        <p:spPr>
          <a:xfrm>
            <a:off x="4532740" y="2779675"/>
            <a:ext cx="2695575" cy="2724150"/>
          </a:xfrm>
          <a:prstGeom prst="ellipse">
            <a:avLst/>
          </a:prstGeom>
          <a:solidFill>
            <a:srgbClr val="BDA163"/>
          </a:solidFill>
          <a:ln>
            <a:solidFill>
              <a:srgbClr val="4D2E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5DA83-DA24-4559-9C2A-D0B709584B95}"/>
              </a:ext>
            </a:extLst>
          </p:cNvPr>
          <p:cNvSpPr txBox="1"/>
          <p:nvPr/>
        </p:nvSpPr>
        <p:spPr>
          <a:xfrm>
            <a:off x="4418440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РЯД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6EF1-99BB-41CB-B03D-95A42C159968}"/>
              </a:ext>
            </a:extLst>
          </p:cNvPr>
          <p:cNvSpPr txBox="1"/>
          <p:nvPr/>
        </p:nvSpPr>
        <p:spPr>
          <a:xfrm>
            <a:off x="4418439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ГЛАВА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35D1823-B6FD-4819-BCD6-74CC1378C417}"/>
              </a:ext>
            </a:extLst>
          </p:cNvPr>
          <p:cNvSpPr/>
          <p:nvPr/>
        </p:nvSpPr>
        <p:spPr>
          <a:xfrm>
            <a:off x="8367367" y="2751316"/>
            <a:ext cx="2695575" cy="2724150"/>
          </a:xfrm>
          <a:prstGeom prst="ellipse">
            <a:avLst/>
          </a:prstGeom>
          <a:solidFill>
            <a:srgbClr val="BDA163"/>
          </a:solidFill>
          <a:ln>
            <a:solidFill>
              <a:srgbClr val="4D2E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F353-3882-4DBC-8545-0BC6276E97F4}"/>
              </a:ext>
            </a:extLst>
          </p:cNvPr>
          <p:cNvSpPr txBox="1"/>
          <p:nvPr/>
        </p:nvSpPr>
        <p:spPr>
          <a:xfrm>
            <a:off x="8253067" y="2008365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РЯД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FA017-6F7B-4674-B502-20375F7B7B1D}"/>
              </a:ext>
            </a:extLst>
          </p:cNvPr>
          <p:cNvSpPr txBox="1"/>
          <p:nvPr/>
        </p:nvSpPr>
        <p:spPr>
          <a:xfrm>
            <a:off x="8253066" y="5688165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ГЛАВА</a:t>
            </a:r>
          </a:p>
        </p:txBody>
      </p:sp>
    </p:spTree>
    <p:extLst>
      <p:ext uri="{BB962C8B-B14F-4D97-AF65-F5344CB8AC3E}">
        <p14:creationId xmlns:p14="http://schemas.microsoft.com/office/powerpoint/2010/main" val="2793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A7CA7B-8032-4922-A6AD-101DC49C31C2}"/>
              </a:ext>
            </a:extLst>
          </p:cNvPr>
          <p:cNvSpPr/>
          <p:nvPr/>
        </p:nvSpPr>
        <p:spPr>
          <a:xfrm>
            <a:off x="2724150" y="5953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ГЕРОЯ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C54AC44-9B8F-465D-9D77-433FF351C57D}"/>
              </a:ext>
            </a:extLst>
          </p:cNvPr>
          <p:cNvSpPr/>
          <p:nvPr/>
        </p:nvSpPr>
        <p:spPr>
          <a:xfrm>
            <a:off x="763858" y="2779675"/>
            <a:ext cx="2695575" cy="2724150"/>
          </a:xfrm>
          <a:prstGeom prst="ellipse">
            <a:avLst/>
          </a:prstGeom>
          <a:solidFill>
            <a:srgbClr val="BDA16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A8BC2-8A0F-4E61-AF01-1F004489A033}"/>
              </a:ext>
            </a:extLst>
          </p:cNvPr>
          <p:cNvSpPr txBox="1"/>
          <p:nvPr/>
        </p:nvSpPr>
        <p:spPr>
          <a:xfrm>
            <a:off x="649558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РЯД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CE9B9-A5D8-4BF0-8D46-D47A6A12E450}"/>
              </a:ext>
            </a:extLst>
          </p:cNvPr>
          <p:cNvSpPr txBox="1"/>
          <p:nvPr/>
        </p:nvSpPr>
        <p:spPr>
          <a:xfrm>
            <a:off x="649557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ГЛАВА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3B3D3FB-D0A0-4F76-A877-7753586E8902}"/>
              </a:ext>
            </a:extLst>
          </p:cNvPr>
          <p:cNvSpPr/>
          <p:nvPr/>
        </p:nvSpPr>
        <p:spPr>
          <a:xfrm>
            <a:off x="763858" y="2779675"/>
            <a:ext cx="2695575" cy="2724150"/>
          </a:xfrm>
          <a:prstGeom prst="ellipse">
            <a:avLst/>
          </a:prstGeom>
          <a:solidFill>
            <a:schemeClr val="bg1"/>
          </a:solid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ПОПАСТЬ «В ЧУДНЫЙ МИР, ГДЕ ЛЮДИ ВОЛЬНЫ, КАК ОРЛЫ»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EF828A0-1999-4985-8629-43501B51BCE7}"/>
              </a:ext>
            </a:extLst>
          </p:cNvPr>
          <p:cNvSpPr/>
          <p:nvPr/>
        </p:nvSpPr>
        <p:spPr>
          <a:xfrm>
            <a:off x="4532740" y="2779675"/>
            <a:ext cx="2695575" cy="2724150"/>
          </a:xfrm>
          <a:prstGeom prst="ellipse">
            <a:avLst/>
          </a:prstGeom>
          <a:solidFill>
            <a:srgbClr val="BDA16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5DA83-DA24-4559-9C2A-D0B709584B95}"/>
              </a:ext>
            </a:extLst>
          </p:cNvPr>
          <p:cNvSpPr txBox="1"/>
          <p:nvPr/>
        </p:nvSpPr>
        <p:spPr>
          <a:xfrm>
            <a:off x="4418440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РЯД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6EF1-99BB-41CB-B03D-95A42C159968}"/>
              </a:ext>
            </a:extLst>
          </p:cNvPr>
          <p:cNvSpPr txBox="1"/>
          <p:nvPr/>
        </p:nvSpPr>
        <p:spPr>
          <a:xfrm>
            <a:off x="4418439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ГЛАВА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2E09927-A57F-4A4E-9013-88E39D4879BA}"/>
              </a:ext>
            </a:extLst>
          </p:cNvPr>
          <p:cNvSpPr/>
          <p:nvPr/>
        </p:nvSpPr>
        <p:spPr>
          <a:xfrm>
            <a:off x="4532740" y="2779675"/>
            <a:ext cx="2695575" cy="2724150"/>
          </a:xfrm>
          <a:prstGeom prst="ellipse">
            <a:avLst/>
          </a:prstGeom>
          <a:solidFill>
            <a:schemeClr val="bg1"/>
          </a:solid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ПОПАСТЬ НА РОДИНУ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35D1823-B6FD-4819-BCD6-74CC1378C417}"/>
              </a:ext>
            </a:extLst>
          </p:cNvPr>
          <p:cNvSpPr/>
          <p:nvPr/>
        </p:nvSpPr>
        <p:spPr>
          <a:xfrm>
            <a:off x="8367367" y="2751316"/>
            <a:ext cx="2695575" cy="2724150"/>
          </a:xfrm>
          <a:prstGeom prst="ellipse">
            <a:avLst/>
          </a:prstGeom>
          <a:solidFill>
            <a:srgbClr val="BDA163"/>
          </a:solidFill>
          <a:ln>
            <a:solidFill>
              <a:srgbClr val="4D2E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F353-3882-4DBC-8545-0BC6276E97F4}"/>
              </a:ext>
            </a:extLst>
          </p:cNvPr>
          <p:cNvSpPr txBox="1"/>
          <p:nvPr/>
        </p:nvSpPr>
        <p:spPr>
          <a:xfrm>
            <a:off x="8253067" y="2008365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РЯД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FA017-6F7B-4674-B502-20375F7B7B1D}"/>
              </a:ext>
            </a:extLst>
          </p:cNvPr>
          <p:cNvSpPr txBox="1"/>
          <p:nvPr/>
        </p:nvSpPr>
        <p:spPr>
          <a:xfrm>
            <a:off x="8253066" y="5688165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ГЛАВА</a:t>
            </a:r>
          </a:p>
        </p:txBody>
      </p:sp>
    </p:spTree>
    <p:extLst>
      <p:ext uri="{BB962C8B-B14F-4D97-AF65-F5344CB8AC3E}">
        <p14:creationId xmlns:p14="http://schemas.microsoft.com/office/powerpoint/2010/main" val="10314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A7CA7B-8032-4922-A6AD-101DC49C31C2}"/>
              </a:ext>
            </a:extLst>
          </p:cNvPr>
          <p:cNvSpPr/>
          <p:nvPr/>
        </p:nvSpPr>
        <p:spPr>
          <a:xfrm>
            <a:off x="2724150" y="595313"/>
            <a:ext cx="9467850" cy="11620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ЦЕЛИ ГЕРОЯ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C54AC44-9B8F-465D-9D77-433FF351C57D}"/>
              </a:ext>
            </a:extLst>
          </p:cNvPr>
          <p:cNvSpPr/>
          <p:nvPr/>
        </p:nvSpPr>
        <p:spPr>
          <a:xfrm>
            <a:off x="763858" y="2779675"/>
            <a:ext cx="2695575" cy="2724150"/>
          </a:xfrm>
          <a:prstGeom prst="ellipse">
            <a:avLst/>
          </a:prstGeom>
          <a:solidFill>
            <a:srgbClr val="BDA16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A8BC2-8A0F-4E61-AF01-1F004489A033}"/>
              </a:ext>
            </a:extLst>
          </p:cNvPr>
          <p:cNvSpPr txBox="1"/>
          <p:nvPr/>
        </p:nvSpPr>
        <p:spPr>
          <a:xfrm>
            <a:off x="649558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РЯД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CE9B9-A5D8-4BF0-8D46-D47A6A12E450}"/>
              </a:ext>
            </a:extLst>
          </p:cNvPr>
          <p:cNvSpPr txBox="1"/>
          <p:nvPr/>
        </p:nvSpPr>
        <p:spPr>
          <a:xfrm>
            <a:off x="649557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ГЛАВА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3B3D3FB-D0A0-4F76-A877-7753586E8902}"/>
              </a:ext>
            </a:extLst>
          </p:cNvPr>
          <p:cNvSpPr/>
          <p:nvPr/>
        </p:nvSpPr>
        <p:spPr>
          <a:xfrm>
            <a:off x="763858" y="2779675"/>
            <a:ext cx="2695575" cy="2724150"/>
          </a:xfrm>
          <a:prstGeom prst="ellipse">
            <a:avLst/>
          </a:prstGeom>
          <a:solidFill>
            <a:schemeClr val="bg1"/>
          </a:solid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ПОПАСТЬ «В ЧУДНЫЙ МИР, ГДЕ ЛЮДИ ВОЛЬНЫ, КАК ОРЛЫ»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EF828A0-1999-4985-8629-43501B51BCE7}"/>
              </a:ext>
            </a:extLst>
          </p:cNvPr>
          <p:cNvSpPr/>
          <p:nvPr/>
        </p:nvSpPr>
        <p:spPr>
          <a:xfrm>
            <a:off x="4532740" y="2779675"/>
            <a:ext cx="2695575" cy="2724150"/>
          </a:xfrm>
          <a:prstGeom prst="ellipse">
            <a:avLst/>
          </a:prstGeom>
          <a:solidFill>
            <a:srgbClr val="BDA16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5DA83-DA24-4559-9C2A-D0B709584B95}"/>
              </a:ext>
            </a:extLst>
          </p:cNvPr>
          <p:cNvSpPr txBox="1"/>
          <p:nvPr/>
        </p:nvSpPr>
        <p:spPr>
          <a:xfrm>
            <a:off x="4418440" y="2036724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РЯД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66EF1-99BB-41CB-B03D-95A42C159968}"/>
              </a:ext>
            </a:extLst>
          </p:cNvPr>
          <p:cNvSpPr txBox="1"/>
          <p:nvPr/>
        </p:nvSpPr>
        <p:spPr>
          <a:xfrm>
            <a:off x="4418439" y="5716524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ГЛАВА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2E09927-A57F-4A4E-9013-88E39D4879BA}"/>
              </a:ext>
            </a:extLst>
          </p:cNvPr>
          <p:cNvSpPr/>
          <p:nvPr/>
        </p:nvSpPr>
        <p:spPr>
          <a:xfrm>
            <a:off x="4532740" y="2779675"/>
            <a:ext cx="2695575" cy="2724150"/>
          </a:xfrm>
          <a:prstGeom prst="ellipse">
            <a:avLst/>
          </a:prstGeom>
          <a:solidFill>
            <a:schemeClr val="bg1"/>
          </a:solid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ПОПАСТЬ НА РОДИНУ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C35D1823-B6FD-4819-BCD6-74CC1378C417}"/>
              </a:ext>
            </a:extLst>
          </p:cNvPr>
          <p:cNvSpPr/>
          <p:nvPr/>
        </p:nvSpPr>
        <p:spPr>
          <a:xfrm>
            <a:off x="8367367" y="2751316"/>
            <a:ext cx="2695575" cy="2724150"/>
          </a:xfrm>
          <a:prstGeom prst="ellipse">
            <a:avLst/>
          </a:prstGeom>
          <a:solidFill>
            <a:srgbClr val="BDA16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F353-3882-4DBC-8545-0BC6276E97F4}"/>
              </a:ext>
            </a:extLst>
          </p:cNvPr>
          <p:cNvSpPr txBox="1"/>
          <p:nvPr/>
        </p:nvSpPr>
        <p:spPr>
          <a:xfrm>
            <a:off x="8253067" y="2008365"/>
            <a:ext cx="280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РЯД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7FA017-6F7B-4674-B502-20375F7B7B1D}"/>
              </a:ext>
            </a:extLst>
          </p:cNvPr>
          <p:cNvSpPr txBox="1"/>
          <p:nvPr/>
        </p:nvSpPr>
        <p:spPr>
          <a:xfrm>
            <a:off x="8253066" y="5688165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4D2E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ГЛАВА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CFCF40E-7C27-4563-8F0C-2A39E36D686E}"/>
              </a:ext>
            </a:extLst>
          </p:cNvPr>
          <p:cNvSpPr/>
          <p:nvPr/>
        </p:nvSpPr>
        <p:spPr>
          <a:xfrm>
            <a:off x="8367367" y="2749704"/>
            <a:ext cx="2695575" cy="2724150"/>
          </a:xfrm>
          <a:prstGeom prst="ellipse">
            <a:avLst/>
          </a:prstGeom>
          <a:solidFill>
            <a:schemeClr val="bg1"/>
          </a:solidFill>
          <a:ln>
            <a:solidFill>
              <a:srgbClr val="BDA1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УЗНАТЬ, ДЛЯ ЧЕГО РОЖДАЕТСЯ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41668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9E95C-D9AC-48DB-9FCF-05353561EE82}"/>
              </a:ext>
            </a:extLst>
          </p:cNvPr>
          <p:cNvSpPr/>
          <p:nvPr/>
        </p:nvSpPr>
        <p:spPr>
          <a:xfrm>
            <a:off x="2724150" y="1805460"/>
            <a:ext cx="9467850" cy="3445550"/>
          </a:xfrm>
          <a:prstGeom prst="rect">
            <a:avLst/>
          </a:prstGeom>
          <a:solidFill>
            <a:srgbClr val="BDA1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ГОРДОСТЬ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ЧУВСТВО СОБСТВЕННОГО ДОСТОИНСТВА, САМОУВАЖЕНИЯ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251</Words>
  <Application>Microsoft Office PowerPoint</Application>
  <PresentationFormat>Широкоэкранный</PresentationFormat>
  <Paragraphs>68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Лицей №3 МБОУ</dc:creator>
  <cp:lastModifiedBy>User</cp:lastModifiedBy>
  <cp:revision>38</cp:revision>
  <dcterms:created xsi:type="dcterms:W3CDTF">2020-11-23T10:03:03Z</dcterms:created>
  <dcterms:modified xsi:type="dcterms:W3CDTF">2024-02-28T06:18:07Z</dcterms:modified>
</cp:coreProperties>
</file>