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56" r:id="rId3"/>
    <p:sldId id="257" r:id="rId4"/>
    <p:sldId id="258" r:id="rId5"/>
    <p:sldId id="259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60" r:id="rId15"/>
    <p:sldId id="264" r:id="rId16"/>
    <p:sldId id="261" r:id="rId17"/>
    <p:sldId id="263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85" r:id="rId30"/>
    <p:sldId id="286" r:id="rId31"/>
    <p:sldId id="287" r:id="rId32"/>
    <p:sldId id="288" r:id="rId33"/>
    <p:sldId id="27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BD2"/>
    <a:srgbClr val="6F0F64"/>
    <a:srgbClr val="750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1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3639-5C2C-4C89-9A21-5E5209899D2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BC3CE2-6F9C-4427-AC4E-04713E28F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3639-5C2C-4C89-9A21-5E5209899D2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3CE2-6F9C-4427-AC4E-04713E28F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3639-5C2C-4C89-9A21-5E5209899D2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3CE2-6F9C-4427-AC4E-04713E28F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3639-5C2C-4C89-9A21-5E5209899D2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BC3CE2-6F9C-4427-AC4E-04713E28F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3639-5C2C-4C89-9A21-5E5209899D2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3CE2-6F9C-4427-AC4E-04713E28FF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3639-5C2C-4C89-9A21-5E5209899D2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3CE2-6F9C-4427-AC4E-04713E28F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3639-5C2C-4C89-9A21-5E5209899D2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BC3CE2-6F9C-4427-AC4E-04713E28FF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3639-5C2C-4C89-9A21-5E5209899D2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3CE2-6F9C-4427-AC4E-04713E28F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3639-5C2C-4C89-9A21-5E5209899D2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3CE2-6F9C-4427-AC4E-04713E28F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3639-5C2C-4C89-9A21-5E5209899D2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3CE2-6F9C-4427-AC4E-04713E28F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3639-5C2C-4C89-9A21-5E5209899D2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3CE2-6F9C-4427-AC4E-04713E28FF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2D3639-5C2C-4C89-9A21-5E5209899D2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BC3CE2-6F9C-4427-AC4E-04713E28FF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6.xml"/><Relationship Id="rId7" Type="http://schemas.openxmlformats.org/officeDocument/2006/relationships/slide" Target="slide2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10" Type="http://schemas.openxmlformats.org/officeDocument/2006/relationships/slide" Target="slide10.xml"/><Relationship Id="rId4" Type="http://schemas.openxmlformats.org/officeDocument/2006/relationships/slide" Target="slide32.xml"/><Relationship Id="rId9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golden-ring-russia.ru/places/660-suzdal" TargetMode="External"/><Relationship Id="rId3" Type="http://schemas.openxmlformats.org/officeDocument/2006/relationships/hyperlink" Target="http://golden-ring-russia.ru/places/634-pereslavl-zalesskij" TargetMode="External"/><Relationship Id="rId7" Type="http://schemas.openxmlformats.org/officeDocument/2006/relationships/hyperlink" Target="http://golden-ring-russia.ru/places/3800-ivanovo/" TargetMode="External"/><Relationship Id="rId2" Type="http://schemas.openxmlformats.org/officeDocument/2006/relationships/hyperlink" Target="http://golden-ring-russia.ru/places/3305-sergiev-posad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golden-ring-russia.ru/places/99-kostroma" TargetMode="External"/><Relationship Id="rId5" Type="http://schemas.openxmlformats.org/officeDocument/2006/relationships/hyperlink" Target="http://golden-ring-russia.ru/3779-yaroslavl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golden-ring-russia.ru/places/656-rostov-velikij" TargetMode="External"/><Relationship Id="rId9" Type="http://schemas.openxmlformats.org/officeDocument/2006/relationships/hyperlink" Target="http://golden-ring-russia.ru/places/3816-vladimir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1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уроку по учебному предмету 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«</a:t>
            </a:r>
            <a:r>
              <a:rPr lang="ru-RU" sz="1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мир» во 2-ом классе 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 </a:t>
            </a:r>
            <a:r>
              <a:rPr lang="ru-RU" sz="1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тему «Золотое кольцо России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Рябцева Светлана Михайловна</a:t>
            </a:r>
            <a:endParaRPr lang="ru-RU" sz="1600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4859461" cy="4496791"/>
          </a:xfrm>
        </p:spPr>
      </p:pic>
    </p:spTree>
    <p:extLst>
      <p:ext uri="{BB962C8B-B14F-4D97-AF65-F5344CB8AC3E}">
        <p14:creationId xmlns:p14="http://schemas.microsoft.com/office/powerpoint/2010/main" val="826618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b="1" dirty="0" smtClean="0">
                <a:solidFill>
                  <a:srgbClr val="0070C0"/>
                </a:solidFill>
              </a:rPr>
              <a:t>Ростов великий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Ростов — один из старейших городов России. Первое упоминание о нём в летописи относится к 862 г.</a:t>
            </a:r>
          </a:p>
          <a:p>
            <a:pPr>
              <a:buNone/>
            </a:pPr>
            <a:r>
              <a:rPr lang="ru-RU" dirty="0" smtClean="0"/>
              <a:t>Ростов часто называют Ростов Великий, чтобы отличить его от Ростова-на-Дону.</a:t>
            </a:r>
          </a:p>
          <a:p>
            <a:pPr>
              <a:buNone/>
            </a:pPr>
            <a:r>
              <a:rPr lang="ru-RU" b="1" dirty="0" smtClean="0"/>
              <a:t>История Ростова Великого</a:t>
            </a:r>
            <a:r>
              <a:rPr lang="ru-RU" dirty="0" smtClean="0"/>
              <a:t> ведется с возникновения на северо-восточных окраинах Киевской Руси крепости, ставшей городом и одним из центров Ростово-Суздальского княжества. </a:t>
            </a:r>
            <a:r>
              <a:rPr lang="ru-RU" i="1" dirty="0" smtClean="0"/>
              <a:t>Ростов Великий</a:t>
            </a:r>
            <a:r>
              <a:rPr lang="ru-RU" dirty="0" smtClean="0"/>
              <a:t> был одним из самых крупных русских городов, известным, как резиденция Ростовских митрополитов и центр летописания, а также как родина овощеводства и художественного промысла Финифть.</a:t>
            </a:r>
          </a:p>
          <a:p>
            <a:endParaRPr lang="ru-RU" dirty="0"/>
          </a:p>
        </p:txBody>
      </p:sp>
      <p:pic>
        <p:nvPicPr>
          <p:cNvPr id="5" name="Содержимое 4" descr="rostov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928802"/>
            <a:ext cx="4419600" cy="3857652"/>
          </a:xfrm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244408" y="6309320"/>
            <a:ext cx="504056" cy="36004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480516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          ростовский кремль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Бывшая резиденция митрополита- Ростовский Кремль, который расположен на берегу озера </a:t>
            </a:r>
            <a:r>
              <a:rPr lang="ru-RU" dirty="0" err="1" smtClean="0"/>
              <a:t>Неро</a:t>
            </a:r>
            <a:r>
              <a:rPr lang="ru-RU" dirty="0" smtClean="0"/>
              <a:t>, на небольшой возвышенности, в центре города. Кремль окружен стенами, но скорее не оборонительного, а декоративного характера. Попасть в Кремль можно через Святые ворота, оформленные надвратной церковью  и двумя, примыкающими к воротам башнями которые подчёркивают выразительный силуэт сооружения.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fceaa6fe9308b2a41e0c9fed8a84ae2e_ful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857364"/>
            <a:ext cx="4562476" cy="3628845"/>
          </a:xfr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480516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rgbClr val="0070C0"/>
                </a:solidFill>
              </a:rPr>
              <a:t>Ростовская финифть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06b686d546f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714488"/>
            <a:ext cx="4500594" cy="392909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Музей финифти — уникальный музей, единственный в своем роде в России. </a:t>
            </a:r>
          </a:p>
          <a:p>
            <a:pPr>
              <a:buNone/>
            </a:pPr>
            <a:r>
              <a:rPr lang="ru-RU" dirty="0" smtClean="0"/>
              <a:t>Ростовская финифть — это уникальный народный промысел, традиционно существующий только в Ростове.</a:t>
            </a:r>
          </a:p>
          <a:p>
            <a:pPr>
              <a:buNone/>
            </a:pPr>
            <a:r>
              <a:rPr lang="ru-RU" dirty="0" smtClean="0"/>
              <a:t>Финифть - это эмаль, рожденная в раскаленной печи, уникальность ее в долговечности, проверенной столетиями. Ручная работа, богатая красочная гамма, тонкая филигрань из меди и серебра - все это не оставляет равнодушными туристов, увозящих на родину кусочек Ростова Великого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480516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         Ростовская финифть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84369467_large_finift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500174"/>
            <a:ext cx="4338638" cy="4214842"/>
          </a:xfrm>
        </p:spPr>
      </p:pic>
      <p:pic>
        <p:nvPicPr>
          <p:cNvPr id="6" name="Содержимое 5" descr="finift-542x40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00175"/>
            <a:ext cx="4343400" cy="4093004"/>
          </a:xfrm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244408" y="6309320"/>
            <a:ext cx="504056" cy="36004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sz="4400" b="1" dirty="0" smtClean="0">
                <a:solidFill>
                  <a:srgbClr val="00B050"/>
                </a:solidFill>
              </a:rPr>
              <a:t>Сергиев Посад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История города началась с Троицкого монастыря, основанного Сергием Радонежским. Вокруг монастыря в конце 14 века появляются первые поселения. В начале 18 века они слились в одно торгово-промышленное селение – посад, названное 22 марта 1782 года по указу Екатерины II Сергиевским Посадом в честь его основателя. </a:t>
            </a:r>
            <a:endParaRPr lang="ru-RU" dirty="0"/>
          </a:p>
        </p:txBody>
      </p:sp>
      <p:pic>
        <p:nvPicPr>
          <p:cNvPr id="5" name="Содержимое 4" descr="47886443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571612"/>
            <a:ext cx="4562476" cy="4714908"/>
          </a:xfrm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244408" y="6309320"/>
            <a:ext cx="504056" cy="36004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480516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 smtClean="0"/>
              <a:t>Главная достопримечательность Сергиева-Посада, конечно же, Троице-Сергиева Лавра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Сегодня Лавра - действующий мужской монастырь, духовный центр православной России. Монастырский комплекс составляют 45 строений и памятников. Сейчас здесь проживает 300 служителей церкви.  Главные ворота Лавры - Святые с надвратной церковью Иоанна Предтечи. За ними расположена самая большая постройка - главный собор Успения Богородицы. С северо-запада к собору примыкает небольшая палатка - усыпальница Годуновых. В ней находятся останки царя Бориса, его жены Марии, сына Федора и дочери Ксении. С 17-го века здесь стали хоронить русских митрополитов</a:t>
            </a:r>
          </a:p>
          <a:p>
            <a:endParaRPr lang="ru-RU" dirty="0"/>
          </a:p>
        </p:txBody>
      </p:sp>
      <p:pic>
        <p:nvPicPr>
          <p:cNvPr id="5" name="Содержимое 4" descr="383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357298"/>
            <a:ext cx="4143404" cy="4929221"/>
          </a:xfr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480516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Сергиевская игрушка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Здесь было развито производство крестов, подсвечников, икон, но наибольшую популярность завоевала </a:t>
            </a:r>
            <a:r>
              <a:rPr lang="ru-RU" dirty="0" err="1" smtClean="0"/>
              <a:t>сергиевская</a:t>
            </a:r>
            <a:r>
              <a:rPr lang="ru-RU" dirty="0" smtClean="0"/>
              <a:t> игрушка. Даже сам Преподобный Сергий делал игрушки на потеху ребятишкам. </a:t>
            </a:r>
            <a:endParaRPr lang="ru-RU" dirty="0"/>
          </a:p>
        </p:txBody>
      </p:sp>
      <p:pic>
        <p:nvPicPr>
          <p:cNvPr id="5" name="Содержимое 4" descr="7a29119917f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571612"/>
            <a:ext cx="4562476" cy="4500594"/>
          </a:xfrm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244408" y="6309320"/>
            <a:ext cx="504056" cy="36004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sz="4400" b="1" dirty="0" err="1" smtClean="0">
                <a:solidFill>
                  <a:srgbClr val="0070C0"/>
                </a:solidFill>
              </a:rPr>
              <a:t>суздаль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428736"/>
            <a:ext cx="4191000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Город Суздаль сегодня смело можно назвать городом – заповедником, так как именно здесь чувствуется древнерусский дух. В этом городе нет высоких домов, ведь согласно местному законодательству постройки такого типа просто-напросто запрещены. В Суздале можно прогуляться по узким тихим улочкам, увидеть старые деревянные избушки .Суздаль можно даже назвать городом – музеем.</a:t>
            </a:r>
          </a:p>
          <a:p>
            <a:pPr>
              <a:buNone/>
            </a:pPr>
            <a:r>
              <a:rPr lang="ru-RU" sz="1600" b="1" dirty="0" smtClean="0"/>
              <a:t>Достопримечательности Суздаля</a:t>
            </a:r>
            <a:r>
              <a:rPr lang="ru-RU" sz="1600" dirty="0" smtClean="0"/>
              <a:t> - древние монастыри и церкви.</a:t>
            </a:r>
          </a:p>
          <a:p>
            <a:pPr>
              <a:buNone/>
            </a:pPr>
            <a:r>
              <a:rPr lang="ru-RU" sz="1600" dirty="0" smtClean="0"/>
              <a:t> Примечательно то, что в этом русском городе нет промышленных предприятий, отчего воздух не загрязняется и можно дышать полной грудью.</a:t>
            </a:r>
          </a:p>
          <a:p>
            <a:endParaRPr lang="ru-RU" sz="1600" dirty="0"/>
          </a:p>
        </p:txBody>
      </p:sp>
      <p:pic>
        <p:nvPicPr>
          <p:cNvPr id="5" name="Содержимое 4" descr="suzdalj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571612"/>
            <a:ext cx="4562476" cy="4572032"/>
          </a:xfrm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244408" y="6309320"/>
            <a:ext cx="504056" cy="36004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480516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b="1" dirty="0" smtClean="0">
                <a:solidFill>
                  <a:srgbClr val="0070C0"/>
                </a:solidFill>
              </a:rPr>
              <a:t>Суздальский кремль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Кремль – самая древняя часть Суздаля. Обнесен земляным валом во второй половине XI века. Вал был устроен из глины, внутри имеет деревянную конструкцию – «</a:t>
            </a:r>
            <a:r>
              <a:rPr lang="ru-RU" dirty="0" err="1" smtClean="0"/>
              <a:t>городню</a:t>
            </a:r>
            <a:r>
              <a:rPr lang="ru-RU" dirty="0" smtClean="0"/>
              <a:t>», благодаря которой до настоящего времени довольно хорошо сохраняет свою начальную форму и характер рельефа. В настоящее время в кремле находятся следующие памятники архитектуры: Рождественский собор, Архиерейские палаты, соборная колокольня, Успенская церковь, Никольская церковь, </a:t>
            </a:r>
            <a:r>
              <a:rPr lang="ru-RU" dirty="0" err="1" smtClean="0"/>
              <a:t>Христорождественская</a:t>
            </a:r>
            <a:r>
              <a:rPr lang="ru-RU" dirty="0" smtClean="0"/>
              <a:t> церковь, Никольская деревянная церковь из села Глотово. </a:t>
            </a:r>
            <a:endParaRPr lang="ru-RU" dirty="0"/>
          </a:p>
        </p:txBody>
      </p:sp>
      <p:pic>
        <p:nvPicPr>
          <p:cNvPr id="5" name="Содержимое 4" descr="d3d3LnBob3Rvc3V6ZGFsLnJ1L2ltYWdlcy9iMTAxMDEyLkpQRz9fX2lkPTEzMjA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785926"/>
            <a:ext cx="4491038" cy="4071965"/>
          </a:xfr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480516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Музей деревянного зодчества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1579553604Bi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4410076" cy="442915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Старинные деревянные достопримечательности Суздаля и окрестных земель собраны в музее "Деревянного зодчества и крестьянского быта". Идея создания такого музея возникла в 1960-х годах. Его разместили на берегу реки Каменки на окраине Суздаля, на месте несохранившегося </a:t>
            </a:r>
            <a:r>
              <a:rPr lang="ru-RU" dirty="0" err="1" smtClean="0"/>
              <a:t>Димитриевского</a:t>
            </a:r>
            <a:r>
              <a:rPr lang="ru-RU" dirty="0" smtClean="0"/>
              <a:t> монастыря, там где стояли церкви </a:t>
            </a:r>
            <a:r>
              <a:rPr lang="ru-RU" dirty="0" err="1" smtClean="0"/>
              <a:t>Димитриевская</a:t>
            </a:r>
            <a:r>
              <a:rPr lang="ru-RU" dirty="0" smtClean="0"/>
              <a:t> с колокольней 1812 года и теплый Георгиевский храм. Сюда свезли уцелевшие деревянные церкви, избы, хозяйственные постройки и мельницы.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480516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Золотое кольцо России</a:t>
            </a:r>
            <a:endParaRPr lang="ru-RU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69368"/>
            <a:ext cx="5688632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сведения 5">
            <a:hlinkClick r:id="rId3" action="ppaction://hlinksldjump" highlightClick="1"/>
          </p:cNvPr>
          <p:cNvSpPr/>
          <p:nvPr/>
        </p:nvSpPr>
        <p:spPr>
          <a:xfrm>
            <a:off x="3578312" y="1340768"/>
            <a:ext cx="360040" cy="288032"/>
          </a:xfrm>
          <a:prstGeom prst="actionButtonInform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ведения 8">
            <a:hlinkClick r:id="rId4" action="ppaction://hlinksldjump" highlightClick="1"/>
          </p:cNvPr>
          <p:cNvSpPr/>
          <p:nvPr/>
        </p:nvSpPr>
        <p:spPr>
          <a:xfrm>
            <a:off x="2088940" y="2132856"/>
            <a:ext cx="360040" cy="288032"/>
          </a:xfrm>
          <a:prstGeom prst="actionButtonInform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5" action="ppaction://hlinksldjump" highlightClick="1"/>
          </p:cNvPr>
          <p:cNvSpPr/>
          <p:nvPr/>
        </p:nvSpPr>
        <p:spPr>
          <a:xfrm>
            <a:off x="2987824" y="3789040"/>
            <a:ext cx="360040" cy="288032"/>
          </a:xfrm>
          <a:prstGeom prst="actionButtonInform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rId6" action="ppaction://hlinksldjump" highlightClick="1"/>
          </p:cNvPr>
          <p:cNvSpPr/>
          <p:nvPr/>
        </p:nvSpPr>
        <p:spPr>
          <a:xfrm>
            <a:off x="2098812" y="5446464"/>
            <a:ext cx="360040" cy="288032"/>
          </a:xfrm>
          <a:prstGeom prst="actionButtonInform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ведения 11">
            <a:hlinkClick r:id="rId7" action="ppaction://hlinksldjump" highlightClick="1"/>
          </p:cNvPr>
          <p:cNvSpPr/>
          <p:nvPr/>
        </p:nvSpPr>
        <p:spPr>
          <a:xfrm>
            <a:off x="6696124" y="2132856"/>
            <a:ext cx="360040" cy="288032"/>
          </a:xfrm>
          <a:prstGeom prst="actionButtonInform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сведения 12">
            <a:hlinkClick r:id="rId8" action="ppaction://hlinksldjump" highlightClick="1"/>
          </p:cNvPr>
          <p:cNvSpPr/>
          <p:nvPr/>
        </p:nvSpPr>
        <p:spPr>
          <a:xfrm>
            <a:off x="5724128" y="3789040"/>
            <a:ext cx="360040" cy="288032"/>
          </a:xfrm>
          <a:prstGeom prst="actionButtonInform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ведения 13">
            <a:hlinkClick r:id="rId9" action="ppaction://hlinksldjump" highlightClick="1"/>
          </p:cNvPr>
          <p:cNvSpPr/>
          <p:nvPr/>
        </p:nvSpPr>
        <p:spPr>
          <a:xfrm>
            <a:off x="6558260" y="5446464"/>
            <a:ext cx="360040" cy="288032"/>
          </a:xfrm>
          <a:prstGeom prst="actionButtonInform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сведения 14">
            <a:hlinkClick r:id="rId10" action="ppaction://hlinksldjump" highlightClick="1"/>
          </p:cNvPr>
          <p:cNvSpPr/>
          <p:nvPr/>
        </p:nvSpPr>
        <p:spPr>
          <a:xfrm>
            <a:off x="4355976" y="5093816"/>
            <a:ext cx="360040" cy="288032"/>
          </a:xfrm>
          <a:prstGeom prst="actionButtonInform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f896440968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785794"/>
            <a:ext cx="4857784" cy="478634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343400" cy="53244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. В музее можно узнать и о быте русских крестьян. Летом здесь организуются различные праздники. Один из самых оригинальных – праздник Огурца, проходящий в июле, во время сбора огурцов. Выступают лучшие фольклорные коллективы. Можно попробовать различные блюда, в том числе из огурцов.</a:t>
            </a:r>
          </a:p>
          <a:p>
            <a:endParaRPr lang="ru-RU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244408" y="6309320"/>
            <a:ext cx="504056" cy="36004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    Переславль- </a:t>
            </a:r>
            <a:r>
              <a:rPr lang="ru-RU" sz="4000" b="1" dirty="0" err="1" smtClean="0">
                <a:solidFill>
                  <a:srgbClr val="C00000"/>
                </a:solidFill>
              </a:rPr>
              <a:t>залесский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dirty="0" smtClean="0"/>
              <a:t>Переславль-Залесский богат достопримечательностями, большинство из которых сосредоточено возле Плещеева озера. В городе шесть монастырей, четыре из которых работают.</a:t>
            </a:r>
          </a:p>
          <a:p>
            <a:pPr>
              <a:buNone/>
            </a:pPr>
            <a:r>
              <a:rPr lang="ru-RU" dirty="0" smtClean="0"/>
              <a:t>Город Переславль-Залесский основан в 1152 году князем Юрием Долгоруким. </a:t>
            </a:r>
            <a:r>
              <a:rPr lang="ru-RU" dirty="0" err="1" smtClean="0"/>
              <a:t>Переславское</a:t>
            </a:r>
            <a:r>
              <a:rPr lang="ru-RU" dirty="0" smtClean="0"/>
              <a:t> княжество было образовано в 1179 году. Первым его князем становится Всеволод Большое Гнездо. Называли его так потому, что у него было много детей: восемь сыновей и четыре дочери. Жемчужиной архитектуры города </a:t>
            </a:r>
            <a:r>
              <a:rPr lang="ru-RU" dirty="0" err="1" smtClean="0"/>
              <a:t>Переславль-Залесского</a:t>
            </a:r>
            <a:r>
              <a:rPr lang="ru-RU" dirty="0" smtClean="0"/>
              <a:t> является </a:t>
            </a:r>
            <a:r>
              <a:rPr lang="ru-RU" dirty="0" err="1" smtClean="0"/>
              <a:t>Спасо-Преображенский</a:t>
            </a:r>
            <a:r>
              <a:rPr lang="ru-RU" dirty="0" smtClean="0"/>
              <a:t> собор 12 века.</a:t>
            </a:r>
          </a:p>
          <a:p>
            <a:endParaRPr lang="ru-RU" dirty="0" smtClean="0"/>
          </a:p>
        </p:txBody>
      </p:sp>
      <p:pic>
        <p:nvPicPr>
          <p:cNvPr id="5" name="Содержимое 4" descr="rus-zolotoe-kolco-3-dnya-variant-1_clip_image0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928802"/>
            <a:ext cx="4491038" cy="4214842"/>
          </a:xfrm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244408" y="6309320"/>
            <a:ext cx="504056" cy="36004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480516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b="1" dirty="0" smtClean="0">
                <a:solidFill>
                  <a:srgbClr val="C00000"/>
                </a:solidFill>
              </a:rPr>
              <a:t>Музей  утюга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Музей утюга. В его коллекции более двухсот утюгов от самых древних до более современных. А экскурсовод интересно, с юмором расскажет о способе действия и особенностях различных экземпляров.</a:t>
            </a:r>
            <a:endParaRPr lang="ru-RU" dirty="0"/>
          </a:p>
        </p:txBody>
      </p:sp>
      <p:pic>
        <p:nvPicPr>
          <p:cNvPr id="5" name="Содержимое 4" descr="0_2492_711c069_X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571612"/>
            <a:ext cx="4343400" cy="4286280"/>
          </a:xfr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480516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«Ботик Петра»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Музей-усадьба "Ботик Петра" расположен в пос. </a:t>
            </a:r>
            <a:r>
              <a:rPr lang="ru-RU" dirty="0" err="1" smtClean="0"/>
              <a:t>Веськово</a:t>
            </a:r>
            <a:r>
              <a:rPr lang="ru-RU" dirty="0" smtClean="0"/>
              <a:t>. Экспозиции рассказывают о начале истории русской флотилии, о том, как в начале 18-го века создавалась "потешная флотилия" Петра I. После того, как "потешный флот" стал настоящим, он был заброшен. К 19-му веку сохранился лишь бот "Фортуна". Для него в 1803 году был построен павильон, который позже стал музеем истории отечественного флота.</a:t>
            </a:r>
          </a:p>
        </p:txBody>
      </p:sp>
      <p:pic>
        <p:nvPicPr>
          <p:cNvPr id="5" name="Содержимое 4" descr="2bdo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85926"/>
            <a:ext cx="4343400" cy="3805249"/>
          </a:xfr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480516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Музей паровоза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В 15 километрах находится еще один интересный музей под открытым небом – Музей паровозов.</a:t>
            </a:r>
          </a:p>
          <a:p>
            <a:pPr>
              <a:buNone/>
            </a:pPr>
            <a:r>
              <a:rPr lang="ru-RU" dirty="0" smtClean="0"/>
              <a:t>     В музее паровоза представлена выставка об истории паровоза. Здесь  можно прокатиться на старинной машине или дрезине.</a:t>
            </a:r>
          </a:p>
          <a:p>
            <a:endParaRPr lang="ru-RU" dirty="0"/>
          </a:p>
        </p:txBody>
      </p:sp>
      <p:pic>
        <p:nvPicPr>
          <p:cNvPr id="7" name="Содержимое 6" descr="35616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571612"/>
            <a:ext cx="4491038" cy="4286279"/>
          </a:xfrm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244408" y="6309320"/>
            <a:ext cx="504056" cy="36004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r>
              <a:rPr lang="ru-RU" sz="4400" b="1" dirty="0" err="1" smtClean="0">
                <a:solidFill>
                  <a:srgbClr val="7030A0"/>
                </a:solidFill>
              </a:rPr>
              <a:t>ярославль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posterlux-ikoni_religiya_cerkvi_kostyoli_mecheti-image_17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643050"/>
            <a:ext cx="4481514" cy="450059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142984"/>
            <a:ext cx="4343400" cy="52244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Город Ярославль - старинный волжский город, широко известный своими замечательными памятниками зодчества, сокровищница древнерусского искусства. Многовековая история Ярославля начинается с основания в 1010 году ростовским князем Ярославом Мудрым города-крепости на Стрелке - месте слияния рек Волги и </a:t>
            </a:r>
            <a:r>
              <a:rPr lang="ru-RU" sz="2200" dirty="0" err="1" smtClean="0"/>
              <a:t>Которосли</a:t>
            </a:r>
            <a:r>
              <a:rPr lang="ru-RU" sz="2200" dirty="0" smtClean="0"/>
              <a:t>.</a:t>
            </a:r>
          </a:p>
          <a:p>
            <a:endParaRPr lang="ru-RU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244408" y="6309320"/>
            <a:ext cx="504056" cy="36004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480516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Спасо-преображенский</a:t>
            </a:r>
            <a:r>
              <a:rPr lang="ru-RU" dirty="0" smtClean="0">
                <a:solidFill>
                  <a:srgbClr val="7030A0"/>
                </a:solidFill>
              </a:rPr>
              <a:t> монастырь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a_s_10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4214842" cy="38576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Одной из главных достопримечательностей города является </a:t>
            </a:r>
            <a:r>
              <a:rPr lang="ru-RU" dirty="0" err="1" smtClean="0"/>
              <a:t>Спасо-Преображенский</a:t>
            </a:r>
            <a:r>
              <a:rPr lang="ru-RU" dirty="0" smtClean="0"/>
              <a:t> монастырь, в стенах которого расположен Ярославский государственный историко-архитектурный и художественный музей - заповедник.</a:t>
            </a:r>
          </a:p>
          <a:p>
            <a:r>
              <a:rPr lang="ru-RU" dirty="0" err="1" smtClean="0"/>
              <a:t>Спасо-Преображенский</a:t>
            </a:r>
            <a:r>
              <a:rPr lang="ru-RU" dirty="0" smtClean="0"/>
              <a:t> монастырь был построен для защиты города еще в 12 веке.</a:t>
            </a:r>
          </a:p>
          <a:p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480516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      Детская железная дорога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yardjd2010_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4357718" cy="442915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Ярославская детская железная дорога - детская железная дорога в </a:t>
            </a:r>
            <a:r>
              <a:rPr lang="ru-RU" dirty="0" err="1" smtClean="0"/>
              <a:t>Яковлевском</a:t>
            </a:r>
            <a:r>
              <a:rPr lang="ru-RU" dirty="0" smtClean="0"/>
              <a:t> бору. Ярославская детская железная дорога ведет свою историю с 1946 года. Она была построена на левом берегу Волги. В декабре 1958 года во время заполнения Горьковского водохранилища берег Волги был размыт и продолжать движение поездов стало невозможно. Ныне действующая...</a:t>
            </a:r>
          </a:p>
          <a:p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480516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     «Мой любимый мишка»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f8485176e65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643050"/>
            <a:ext cx="4695828" cy="42862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Музей Мой любимый мишка расположен в центре </a:t>
            </a:r>
            <a:r>
              <a:rPr lang="ru-RU" dirty="0" err="1" smtClean="0"/>
              <a:t>Ярославля.В</a:t>
            </a:r>
            <a:r>
              <a:rPr lang="ru-RU" dirty="0" smtClean="0"/>
              <a:t> музее представлена коллекция мягких игрушек-мишек - самого разного цвета, размера и возраста. У многих медведей есть имя и своя история "жизни". Эти медвежата были собраны разными людьми, подарены музею. Есть среди них и "породистые" - игрушки, сшитые дизайнером. </a:t>
            </a:r>
            <a:endParaRPr lang="ru-RU" dirty="0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244408" y="6309320"/>
            <a:ext cx="504056" cy="36004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F0F64"/>
                </a:solidFill>
              </a:rPr>
              <a:t>                      </a:t>
            </a:r>
            <a:r>
              <a:rPr lang="ru-RU" sz="4400" b="1" dirty="0" err="1" smtClean="0">
                <a:solidFill>
                  <a:srgbClr val="6F0F64"/>
                </a:solidFill>
              </a:rPr>
              <a:t>кострома</a:t>
            </a:r>
            <a:endParaRPr lang="ru-RU" sz="4400" b="1" dirty="0">
              <a:solidFill>
                <a:srgbClr val="6F0F6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Кострома была основана в 1152г. Юрием Долгоруким во время его военного похода в земли казанских болгар. Из источников явствует, что «были в этом месте леса непроходимые, дремучие дебри», а скрывались здесь разбойники, от которых «и совсем проезду не было».</a:t>
            </a:r>
            <a:br>
              <a:rPr lang="ru-RU" dirty="0" smtClean="0"/>
            </a:br>
            <a:r>
              <a:rPr lang="ru-RU" dirty="0" smtClean="0"/>
              <a:t>Юрий Долгорукий «морем пламенным» расправился с разбойниками. А на выжженной</a:t>
            </a:r>
            <a:br>
              <a:rPr lang="ru-RU" dirty="0" smtClean="0"/>
            </a:br>
            <a:r>
              <a:rPr lang="ru-RU" dirty="0" smtClean="0"/>
              <a:t>земле появился город Кострома.</a:t>
            </a:r>
            <a:endParaRPr lang="ru-RU" dirty="0"/>
          </a:p>
        </p:txBody>
      </p:sp>
      <p:pic>
        <p:nvPicPr>
          <p:cNvPr id="6" name="Содержимое 5" descr="x_f94488b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500174"/>
            <a:ext cx="4343400" cy="4091001"/>
          </a:xfrm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244408" y="6309320"/>
            <a:ext cx="504056" cy="36004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480516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Золотое кольцо России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Золотое кольцо России — кольцо городов к северо-востоку от Москвы.</a:t>
            </a:r>
          </a:p>
          <a:p>
            <a:pPr>
              <a:buNone/>
            </a:pPr>
            <a:r>
              <a:rPr lang="ru-RU" dirty="0" smtClean="0"/>
              <a:t>Золотое кольцо России — семейство туристических маршрутов, проходящих по древним русским городам, в которых сохранились уникальные памятники истории и культуры России, центрам народных ремёсел.</a:t>
            </a:r>
          </a:p>
          <a:p>
            <a:pPr>
              <a:buNone/>
            </a:pPr>
            <a:r>
              <a:rPr lang="ru-RU" dirty="0" smtClean="0"/>
              <a:t>Эти и другие города, соединяясь дорогами, выстраивают символический круг — от того и возникло изящное поэтическое название, «Золотое кольцо».</a:t>
            </a:r>
          </a:p>
          <a:p>
            <a:pPr>
              <a:buNone/>
            </a:pPr>
            <a:r>
              <a:rPr lang="ru-RU" dirty="0" smtClean="0"/>
              <a:t>При этом каждый город может гордиться своей «эксклюзивной», неповторимой историей, насчитывающей несколько веков.</a:t>
            </a:r>
          </a:p>
          <a:p>
            <a:endParaRPr lang="ru-RU" dirty="0"/>
          </a:p>
        </p:txBody>
      </p:sp>
      <p:pic>
        <p:nvPicPr>
          <p:cNvPr id="9" name="Содержимое 8" descr="russian-golden-rin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357298"/>
            <a:ext cx="4343400" cy="485746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41248"/>
          </a:xfrm>
        </p:spPr>
        <p:txBody>
          <a:bodyPr/>
          <a:lstStyle/>
          <a:p>
            <a:r>
              <a:rPr lang="ru-RU" dirty="0" smtClean="0"/>
              <a:t>Музей деревянного зодчества</a:t>
            </a:r>
            <a:endParaRPr lang="ru-RU" dirty="0"/>
          </a:p>
        </p:txBody>
      </p:sp>
      <p:pic>
        <p:nvPicPr>
          <p:cNvPr id="5" name="Содержимое 4" descr="0_4141d_80320a22_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3643338" cy="4357718"/>
          </a:xfrm>
        </p:spPr>
      </p:pic>
      <p:pic>
        <p:nvPicPr>
          <p:cNvPr id="6" name="Содержимое 5" descr="1020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500174"/>
            <a:ext cx="4491038" cy="4429156"/>
          </a:xfr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480516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 1958 года в Костроме действует Музей деревянного зодчества, расположенный на территории </a:t>
            </a:r>
            <a:r>
              <a:rPr lang="ru-RU" dirty="0" err="1" smtClean="0"/>
              <a:t>Ипатьевского</a:t>
            </a:r>
            <a:r>
              <a:rPr lang="ru-RU" dirty="0" smtClean="0"/>
              <a:t> монастыря. Это необычный музей. Его экспонаты хранятся прямо под открытым небом. Это образцы жилой и культовой архитектуры прошлого. </a:t>
            </a:r>
            <a:endParaRPr lang="ru-RU" dirty="0"/>
          </a:p>
        </p:txBody>
      </p:sp>
      <p:pic>
        <p:nvPicPr>
          <p:cNvPr id="5" name="Содержимое 4" descr="dsc0293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643050"/>
            <a:ext cx="4491038" cy="4500594"/>
          </a:xfrm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244408" y="6309320"/>
            <a:ext cx="504056" cy="36004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sz="4400" b="1" dirty="0" err="1" smtClean="0">
                <a:solidFill>
                  <a:srgbClr val="F57BD2"/>
                </a:solidFill>
              </a:rPr>
              <a:t>иваново</a:t>
            </a:r>
            <a:endParaRPr lang="ru-RU" sz="4400" b="1" dirty="0">
              <a:solidFill>
                <a:srgbClr val="F57BD2"/>
              </a:solidFill>
            </a:endParaRPr>
          </a:p>
        </p:txBody>
      </p:sp>
      <p:pic>
        <p:nvPicPr>
          <p:cNvPr id="5" name="Содержимое 4" descr="tor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500174"/>
            <a:ext cx="4410076" cy="435771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Иваново</a:t>
            </a:r>
            <a:r>
              <a:rPr lang="ru-RU" dirty="0" smtClean="0"/>
              <a:t> не обладает такой древней историей, как прочие города "Золотого Кольца", но его смело можно назвать сердцем текстильной промышленности России.</a:t>
            </a:r>
          </a:p>
          <a:p>
            <a:pPr>
              <a:buNone/>
            </a:pPr>
            <a:r>
              <a:rPr lang="ru-RU" dirty="0" smtClean="0"/>
              <a:t>Туристы, приехавшие сюда, в первую очередь посещают </a:t>
            </a:r>
            <a:r>
              <a:rPr lang="ru-RU" b="1" i="1" dirty="0" smtClean="0"/>
              <a:t>музей ивановского ситца</a:t>
            </a:r>
            <a:r>
              <a:rPr lang="ru-RU" dirty="0" smtClean="0"/>
              <a:t>, где представлена не только история возникновения этого материала, но и старинные домотканые полотна с диковинными рисунками.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244408" y="6309320"/>
            <a:ext cx="504056" cy="36004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Золотое кольцо </a:t>
            </a:r>
            <a:r>
              <a:rPr lang="ru-RU" dirty="0" err="1" smtClean="0"/>
              <a:t>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Перечислите города Золотого кольца России.</a:t>
            </a:r>
          </a:p>
          <a:p>
            <a:pPr>
              <a:buNone/>
            </a:pPr>
            <a:r>
              <a:rPr lang="ru-RU" dirty="0" smtClean="0"/>
              <a:t>Почему называют «Золотое кольцо»?</a:t>
            </a:r>
          </a:p>
          <a:p>
            <a:pPr>
              <a:buNone/>
            </a:pPr>
            <a:r>
              <a:rPr lang="ru-RU" dirty="0" smtClean="0"/>
              <a:t>Какой город вам понравился больше всего, почему?</a:t>
            </a:r>
          </a:p>
        </p:txBody>
      </p:sp>
      <p:pic>
        <p:nvPicPr>
          <p:cNvPr id="5" name="Содержимое 4" descr="IMG_0335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1571612"/>
            <a:ext cx="4343400" cy="415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Города золотого кольца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 smtClean="0"/>
              <a:t>В Золотое кольцо входят восемь основных городов — </a:t>
            </a:r>
            <a:r>
              <a:rPr lang="ru-RU" sz="2000" u="sng" dirty="0" smtClean="0">
                <a:hlinkClick r:id="rId2"/>
              </a:rPr>
              <a:t>Сергиев Посад</a:t>
            </a:r>
            <a:r>
              <a:rPr lang="ru-RU" sz="2000" dirty="0" smtClean="0"/>
              <a:t>, </a:t>
            </a:r>
            <a:r>
              <a:rPr lang="ru-RU" sz="2000" u="sng" dirty="0" smtClean="0">
                <a:hlinkClick r:id="rId3"/>
              </a:rPr>
              <a:t>Переславль-Залесский</a:t>
            </a:r>
            <a:r>
              <a:rPr lang="ru-RU" sz="2000" dirty="0" smtClean="0"/>
              <a:t>, </a:t>
            </a:r>
            <a:r>
              <a:rPr lang="ru-RU" sz="2000" u="sng" dirty="0" smtClean="0">
                <a:hlinkClick r:id="rId4"/>
              </a:rPr>
              <a:t>Ростов Великий</a:t>
            </a:r>
            <a:r>
              <a:rPr lang="ru-RU" sz="2000" dirty="0" smtClean="0"/>
              <a:t>, </a:t>
            </a:r>
            <a:r>
              <a:rPr lang="ru-RU" sz="2000" u="sng" dirty="0" smtClean="0">
                <a:hlinkClick r:id="rId5"/>
              </a:rPr>
              <a:t>Ярославль</a:t>
            </a:r>
            <a:r>
              <a:rPr lang="ru-RU" sz="2000" dirty="0" smtClean="0"/>
              <a:t>, </a:t>
            </a:r>
            <a:r>
              <a:rPr lang="ru-RU" sz="2000" u="sng" dirty="0" smtClean="0">
                <a:hlinkClick r:id="rId6"/>
              </a:rPr>
              <a:t>Кострома</a:t>
            </a:r>
            <a:r>
              <a:rPr lang="ru-RU" sz="2000" dirty="0" smtClean="0"/>
              <a:t>, </a:t>
            </a:r>
            <a:r>
              <a:rPr lang="ru-RU" sz="2000" u="sng" dirty="0" smtClean="0">
                <a:hlinkClick r:id="rId7"/>
              </a:rPr>
              <a:t>Иваново</a:t>
            </a:r>
            <a:r>
              <a:rPr lang="ru-RU" sz="2000" dirty="0" smtClean="0"/>
              <a:t>, </a:t>
            </a:r>
            <a:r>
              <a:rPr lang="ru-RU" sz="2000" u="sng" dirty="0" smtClean="0">
                <a:hlinkClick r:id="rId8"/>
              </a:rPr>
              <a:t>Суздаль</a:t>
            </a:r>
            <a:r>
              <a:rPr lang="ru-RU" sz="2000" dirty="0" smtClean="0"/>
              <a:t> и </a:t>
            </a:r>
            <a:r>
              <a:rPr lang="ru-RU" sz="2000" u="sng" dirty="0" smtClean="0">
                <a:hlinkClick r:id="rId9"/>
              </a:rPr>
              <a:t>Владимир</a:t>
            </a:r>
            <a:r>
              <a:rPr lang="ru-RU" sz="2000" dirty="0" smtClean="0"/>
              <a:t>.</a:t>
            </a:r>
          </a:p>
          <a:p>
            <a:r>
              <a:rPr lang="ru-RU" sz="2400" dirty="0" smtClean="0"/>
              <a:t>Города Золотого кольца часто называют «Музеями под открытым небом» поскольку они сохранили уникальные памятники русской архитектуры XII-XVIII вв., в том числе кремли, монастыри, соборы и церкви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" name="Содержимое 5" descr="Золотое кольцо России.jpg"/>
          <p:cNvPicPr>
            <a:picLocks noGrp="1" noChangeAspect="1"/>
          </p:cNvPicPr>
          <p:nvPr>
            <p:ph sz="half" idx="1"/>
          </p:nvPr>
        </p:nvPicPr>
        <p:blipFill>
          <a:blip r:embed="rId10"/>
          <a:stretch>
            <a:fillRect/>
          </a:stretch>
        </p:blipFill>
        <p:spPr>
          <a:xfrm>
            <a:off x="500035" y="1500174"/>
            <a:ext cx="4357718" cy="4857783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785794"/>
            <a:ext cx="4191000" cy="553880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dirty="0" smtClean="0"/>
              <a:t>Район Золотого кольца славится произведениями народного искусства. В музеях собраны образцы старинных художественных промыслов: резьба по дереву и кости, изделия искусных кружевниц и ювелиров, лаковая миниатюра и живопись по эмали (финифть).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sz="3600" dirty="0" smtClean="0"/>
              <a:t>Природа центральной России привлекательна во все времена года. Живописны места с волжскими просторами и тихими лесными речушками, сосновыми борами и березовыми рощами.</a:t>
            </a:r>
          </a:p>
          <a:p>
            <a:endParaRPr lang="ru-RU" dirty="0"/>
          </a:p>
        </p:txBody>
      </p:sp>
      <p:pic>
        <p:nvPicPr>
          <p:cNvPr id="9" name="Содержимое 8" descr="0_1379c_e4254db3_X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5976" y="620688"/>
            <a:ext cx="4562476" cy="4929222"/>
          </a:xfrm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244408" y="6309320"/>
            <a:ext cx="504056" cy="36004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Владимир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Владимир часто называют «воротами» Золотого кольца России. И это не случайно. Такое названию городу дано по его парадному въезду – уникальному памятнику древнерусской </a:t>
            </a:r>
            <a:r>
              <a:rPr lang="ru-RU" dirty="0" err="1" smtClean="0"/>
              <a:t>фортификациии</a:t>
            </a:r>
            <a:r>
              <a:rPr lang="ru-RU" dirty="0" smtClean="0"/>
              <a:t> – </a:t>
            </a:r>
            <a:r>
              <a:rPr lang="ru-RU" b="1" dirty="0" smtClean="0"/>
              <a:t>«Золотые Ворота»</a:t>
            </a:r>
            <a:r>
              <a:rPr lang="ru-RU" dirty="0" smtClean="0"/>
              <a:t>, задуманному еще 900 лет назад, как главные крепостные ворота города Владимира - новой столицы княжества. </a:t>
            </a:r>
          </a:p>
          <a:p>
            <a:pPr>
              <a:buNone/>
            </a:pPr>
            <a:r>
              <a:rPr lang="ru-RU" dirty="0" smtClean="0"/>
              <a:t>Помимо оборонных целей Золотые ворота имели также и триумфальный характер. Здесь встречали иностранных послов и именитых гостей, провожали воинов на защиту Родины. В здании Золотых ворот сейчас находится музейная экспозиция.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74208948_Vladimir_gate_06_06_2004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1785926"/>
            <a:ext cx="4705352" cy="4286280"/>
          </a:xfrm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244408" y="6309320"/>
            <a:ext cx="504056" cy="36004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480516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Успенский собор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Дорога, начинающаяся от Золотых ворот, ведет к «сердцу» города Владимира – его главному храму, </a:t>
            </a:r>
            <a:r>
              <a:rPr lang="ru-RU" b="1" dirty="0" smtClean="0"/>
              <a:t>Успенскому собору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Успенский собор во Владимире считается одним из лучших в России: он хранит самое большое количество фресок гениального художника средневековья Андрея Рублева. </a:t>
            </a:r>
            <a:endParaRPr lang="ru-RU" dirty="0"/>
          </a:p>
        </p:txBody>
      </p:sp>
      <p:pic>
        <p:nvPicPr>
          <p:cNvPr id="5" name="Содержимое 4" descr="18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1785926"/>
            <a:ext cx="4633914" cy="4071966"/>
          </a:xfr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480516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Дмитровский собор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Основные достопримечательности Владимира сосредоточены вдоль Большой Московской улицы – главной магистрали старого Владимира. Здесь находится </a:t>
            </a:r>
            <a:r>
              <a:rPr lang="ru-RU" b="1" dirty="0" smtClean="0"/>
              <a:t>Дмитровский собор</a:t>
            </a:r>
            <a:r>
              <a:rPr lang="ru-RU" dirty="0" smtClean="0"/>
              <a:t>, знаменитый на весь мир белокаменной резьбой: около 600 рельефов украшают его стены. Большинство из них посвящено </a:t>
            </a:r>
            <a:r>
              <a:rPr lang="ru-RU" dirty="0" err="1" smtClean="0"/>
              <a:t>нецерковным</a:t>
            </a:r>
            <a:r>
              <a:rPr lang="ru-RU" dirty="0" smtClean="0"/>
              <a:t> сюжетам, каждый резной камень – это отдельный сюжет - здесь и человеческие фигурки, и мифологические существа, и растительный орнамент. Когда расписывали Дмитровский собор во Владимире, до возведения красных стен Московского Кремля еще оставалось 300 лет. Согласитесь, собор можно по праву назвать образцом мастерства древних зодчих, достигших совершенства в непростом искусстве резьбы по камню. Подобных храмов, как во Владимире, в России нет.</a:t>
            </a:r>
            <a:endParaRPr lang="ru-RU" dirty="0"/>
          </a:p>
        </p:txBody>
      </p:sp>
      <p:pic>
        <p:nvPicPr>
          <p:cNvPr id="5" name="Содержимое 4" descr="31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52668" y="1600200"/>
            <a:ext cx="3534464" cy="4724400"/>
          </a:xfr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480516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Храм покрова на </a:t>
            </a:r>
            <a:r>
              <a:rPr lang="ru-RU" b="1" dirty="0" err="1" smtClean="0">
                <a:solidFill>
                  <a:srgbClr val="FF0000"/>
                </a:solidFill>
              </a:rPr>
              <a:t>нерли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В обязательную экскурсионную программу по Владимиру входит и </a:t>
            </a:r>
            <a:r>
              <a:rPr lang="ru-RU" b="1" dirty="0" smtClean="0"/>
              <a:t>Храм Покрова на Нерли</a:t>
            </a:r>
            <a:r>
              <a:rPr lang="ru-RU" dirty="0" smtClean="0"/>
              <a:t> в Боголюбово – его называют шедевром мирового зодчества. В своё время церковь служила не только символом княжеского всесилия, но и своеобразным памятником погибшим воинам. </a:t>
            </a:r>
            <a:endParaRPr lang="ru-RU" dirty="0"/>
          </a:p>
        </p:txBody>
      </p:sp>
      <p:pic>
        <p:nvPicPr>
          <p:cNvPr id="7" name="Содержимое 6" descr="vladimi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857364"/>
            <a:ext cx="4429156" cy="4000528"/>
          </a:xfrm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244408" y="6309320"/>
            <a:ext cx="504056" cy="36004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333</TotalTime>
  <Words>1697</Words>
  <Application>Microsoft Office PowerPoint</Application>
  <PresentationFormat>Экран (4:3)</PresentationFormat>
  <Paragraphs>79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         Презентация к уроку по учебному предмету          «Окружающий мир» во 2-ом классе              на тему «Золотое кольцо России".  Учитель: Рябцева Светлана Михайловна</vt:lpstr>
      <vt:lpstr>Золотое кольцо России</vt:lpstr>
      <vt:lpstr>Золотое кольцо России</vt:lpstr>
      <vt:lpstr>Города золотого кольца</vt:lpstr>
      <vt:lpstr>Презентация PowerPoint</vt:lpstr>
      <vt:lpstr>                        Владимир</vt:lpstr>
      <vt:lpstr>            Успенский собор</vt:lpstr>
      <vt:lpstr>           Дмитровский собор</vt:lpstr>
      <vt:lpstr>           Храм покрова на нерли</vt:lpstr>
      <vt:lpstr>           Ростов великий</vt:lpstr>
      <vt:lpstr>          ростовский кремль</vt:lpstr>
      <vt:lpstr>      Ростовская финифть</vt:lpstr>
      <vt:lpstr>         Ростовская финифть</vt:lpstr>
      <vt:lpstr>                Сергиев Посад</vt:lpstr>
      <vt:lpstr> Главная достопримечательность Сергиева-Посада, конечно же, Троице-Сергиева Лавра</vt:lpstr>
      <vt:lpstr>Сергиевская игрушка</vt:lpstr>
      <vt:lpstr>                   суздаль</vt:lpstr>
      <vt:lpstr>       Суздальский кремль</vt:lpstr>
      <vt:lpstr>Музей деревянного зодчества</vt:lpstr>
      <vt:lpstr>Презентация PowerPoint</vt:lpstr>
      <vt:lpstr>     Переславль- залесский</vt:lpstr>
      <vt:lpstr>               Музей  утюга</vt:lpstr>
      <vt:lpstr>                     «Ботик Петра»</vt:lpstr>
      <vt:lpstr>                Музей паровоза</vt:lpstr>
      <vt:lpstr>                     ярославль</vt:lpstr>
      <vt:lpstr>Спасо-преображенский монастырь</vt:lpstr>
      <vt:lpstr>       Детская железная дорога</vt:lpstr>
      <vt:lpstr>      «Мой любимый мишка»</vt:lpstr>
      <vt:lpstr>                      кострома</vt:lpstr>
      <vt:lpstr>Музей деревянного зодчества</vt:lpstr>
      <vt:lpstr>Презентация PowerPoint</vt:lpstr>
      <vt:lpstr>               иваново</vt:lpstr>
      <vt:lpstr>Золотое кольцо россии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Золотое кольцо России</dc:title>
  <dc:creator>Михаил</dc:creator>
  <cp:lastModifiedBy>Михаил</cp:lastModifiedBy>
  <cp:revision>37</cp:revision>
  <dcterms:created xsi:type="dcterms:W3CDTF">2013-01-12T13:51:39Z</dcterms:created>
  <dcterms:modified xsi:type="dcterms:W3CDTF">2017-12-18T17:47:57Z</dcterms:modified>
</cp:coreProperties>
</file>