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-72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8262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281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8775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756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6337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1244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625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946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972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767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65128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4E61E22-09E1-4372-8209-75D47AA0DD6F}" type="datetimeFigureOut">
              <a:rPr lang="ru-RU" smtClean="0"/>
              <a:pPr/>
              <a:t>24.12.2017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418EAAC-3A46-41F3-894E-B29276564C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278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4581" y="864297"/>
            <a:ext cx="69394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Бендик Лилия Васильевна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учитель начальных классов МБОУ «Михневская начальная общеобразовательная школа»</a:t>
            </a:r>
          </a:p>
          <a:p>
            <a:pPr algn="ctr"/>
            <a:r>
              <a:rPr lang="ru-RU" sz="2400" dirty="0"/>
              <a:t>Ступинского района Московской области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 smtClean="0"/>
              <a:t>Презентация к уроку </a:t>
            </a:r>
            <a:r>
              <a:rPr lang="ru-RU" sz="2400" dirty="0"/>
              <a:t>по учебному предмету «Математика» в 3-ем классе на тему «Деление с остатком»</a:t>
            </a:r>
          </a:p>
        </p:txBody>
      </p:sp>
    </p:spTree>
    <p:extLst>
      <p:ext uri="{BB962C8B-B14F-4D97-AF65-F5344CB8AC3E}">
        <p14:creationId xmlns:p14="http://schemas.microsoft.com/office/powerpoint/2010/main" xmlns="" val="163614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136297" y="3215345"/>
            <a:ext cx="4410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«Математика – гимнастика ума»</a:t>
            </a:r>
            <a:endParaRPr lang="ru-RU" sz="32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295" y="709397"/>
            <a:ext cx="3662257" cy="524046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9144000" y="429256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endParaRPr lang="ru-RU" dirty="0"/>
          </a:p>
          <a:p>
            <a:r>
              <a:rPr lang="ru-RU" dirty="0"/>
              <a:t>А.В. Суворов</a:t>
            </a:r>
          </a:p>
        </p:txBody>
      </p:sp>
    </p:spTree>
    <p:extLst>
      <p:ext uri="{BB962C8B-B14F-4D97-AF65-F5344CB8AC3E}">
        <p14:creationId xmlns:p14="http://schemas.microsoft.com/office/powerpoint/2010/main" xmlns="" val="168097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9851472"/>
              </p:ext>
            </p:extLst>
          </p:nvPr>
        </p:nvGraphicFramePr>
        <p:xfrm>
          <a:off x="1202502" y="1453021"/>
          <a:ext cx="4083480" cy="3457180"/>
        </p:xfrm>
        <a:graphic>
          <a:graphicData uri="http://schemas.openxmlformats.org/drawingml/2006/table">
            <a:tbl>
              <a:tblPr firstRow="1" firstCol="1" bandRow="1"/>
              <a:tblGrid>
                <a:gridCol w="816696">
                  <a:extLst>
                    <a:ext uri="{9D8B030D-6E8A-4147-A177-3AD203B41FA5}">
                      <a16:colId xmlns:a16="http://schemas.microsoft.com/office/drawing/2014/main" xmlns="" val="3899417464"/>
                    </a:ext>
                  </a:extLst>
                </a:gridCol>
                <a:gridCol w="816696">
                  <a:extLst>
                    <a:ext uri="{9D8B030D-6E8A-4147-A177-3AD203B41FA5}">
                      <a16:colId xmlns:a16="http://schemas.microsoft.com/office/drawing/2014/main" xmlns="" val="1709883194"/>
                    </a:ext>
                  </a:extLst>
                </a:gridCol>
                <a:gridCol w="816696">
                  <a:extLst>
                    <a:ext uri="{9D8B030D-6E8A-4147-A177-3AD203B41FA5}">
                      <a16:colId xmlns:a16="http://schemas.microsoft.com/office/drawing/2014/main" xmlns="" val="4075726888"/>
                    </a:ext>
                  </a:extLst>
                </a:gridCol>
                <a:gridCol w="816696">
                  <a:extLst>
                    <a:ext uri="{9D8B030D-6E8A-4147-A177-3AD203B41FA5}">
                      <a16:colId xmlns:a16="http://schemas.microsoft.com/office/drawing/2014/main" xmlns="" val="3115154599"/>
                    </a:ext>
                  </a:extLst>
                </a:gridCol>
                <a:gridCol w="816696">
                  <a:extLst>
                    <a:ext uri="{9D8B030D-6E8A-4147-A177-3AD203B41FA5}">
                      <a16:colId xmlns:a16="http://schemas.microsoft.com/office/drawing/2014/main" xmlns="" val="4093430402"/>
                    </a:ext>
                  </a:extLst>
                </a:gridCol>
              </a:tblGrid>
              <a:tr h="691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4262389"/>
                  </a:ext>
                </a:extLst>
              </a:tr>
              <a:tr h="691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37235231"/>
                  </a:ext>
                </a:extLst>
              </a:tr>
              <a:tr h="691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39182363"/>
                  </a:ext>
                </a:extLst>
              </a:tr>
              <a:tr h="691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60044365"/>
                  </a:ext>
                </a:extLst>
              </a:tr>
              <a:tr h="6914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045574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566262" y="1601787"/>
            <a:ext cx="14456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100:20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70767" y="1639988"/>
            <a:ext cx="18636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40:20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793591" y="1619632"/>
            <a:ext cx="9813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42:2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617035" y="1549450"/>
            <a:ext cx="12731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90:3</a:t>
            </a:r>
            <a:r>
              <a:rPr lang="en-US" sz="3200" dirty="0" smtClean="0"/>
              <a:t>0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739961" y="1602959"/>
            <a:ext cx="9813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39:3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698759" y="1581225"/>
            <a:ext cx="10454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82:2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767718" y="1571265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 </a:t>
            </a:r>
            <a:r>
              <a:rPr lang="ru-RU" sz="3200" dirty="0" smtClean="0"/>
              <a:t>36:9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737593" y="1549142"/>
            <a:ext cx="10951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15:1 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105985" y="3244334"/>
            <a:ext cx="3401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 </a:t>
            </a:r>
            <a:endParaRPr lang="ru-RU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2272937" y="1628503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54330" y="2203268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2     1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62399" y="161979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3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53691" y="2211977"/>
            <a:ext cx="109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1    3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54332" y="3570513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4     1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29394" y="429332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4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1440" y="3596640"/>
            <a:ext cx="1208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1     5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01439" y="429332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5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141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/>
      <p:bldP spid="8" grpId="1"/>
      <p:bldP spid="9" grpId="0" build="allAtOnce"/>
      <p:bldP spid="10" grpId="0" build="allAtOnce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744" y="964503"/>
            <a:ext cx="7586067" cy="467729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0743" y="978918"/>
            <a:ext cx="7586067" cy="46772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5628" b="93939" l="25978" r="6759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34210" y="624869"/>
            <a:ext cx="8304351" cy="529856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38342" y="2965659"/>
            <a:ext cx="32576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10:5    9:3     9:2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74570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Рисунок 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50"/>
            <a:ext cx="9525" cy="419100"/>
          </a:xfrm>
          <a:prstGeom prst="rect">
            <a:avLst/>
          </a:prstGeom>
          <a:noFill/>
        </p:spPr>
      </p:pic>
      <p:pic>
        <p:nvPicPr>
          <p:cNvPr id="1029" name="Рисунок 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9525" cy="419100"/>
          </a:xfrm>
          <a:prstGeom prst="rect">
            <a:avLst/>
          </a:prstGeom>
          <a:noFill/>
        </p:spPr>
      </p:pic>
      <p:pic>
        <p:nvPicPr>
          <p:cNvPr id="1026" name="Рисунок 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95650"/>
            <a:ext cx="9525" cy="419100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22217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714375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9" name="Рисунок 58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68138" y="1053739"/>
            <a:ext cx="1158240" cy="1219200"/>
          </a:xfrm>
          <a:prstGeom prst="rect">
            <a:avLst/>
          </a:prstGeom>
          <a:noFill/>
        </p:spPr>
      </p:pic>
      <p:pic>
        <p:nvPicPr>
          <p:cNvPr id="60" name="Рисунок 59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18458" y="1031967"/>
            <a:ext cx="1158240" cy="1219200"/>
          </a:xfrm>
          <a:prstGeom prst="rect">
            <a:avLst/>
          </a:prstGeom>
          <a:noFill/>
        </p:spPr>
      </p:pic>
      <p:pic>
        <p:nvPicPr>
          <p:cNvPr id="62" name="Рисунок 61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7819" y="1084218"/>
            <a:ext cx="1158240" cy="1219200"/>
          </a:xfrm>
          <a:prstGeom prst="rect">
            <a:avLst/>
          </a:prstGeom>
          <a:noFill/>
        </p:spPr>
      </p:pic>
      <p:pic>
        <p:nvPicPr>
          <p:cNvPr id="63" name="Рисунок 62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11042" y="1079864"/>
            <a:ext cx="1158240" cy="1219200"/>
          </a:xfrm>
          <a:prstGeom prst="rect">
            <a:avLst/>
          </a:prstGeom>
          <a:noFill/>
        </p:spPr>
      </p:pic>
      <p:pic>
        <p:nvPicPr>
          <p:cNvPr id="64" name="Рисунок 63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882642" y="1066801"/>
            <a:ext cx="1158240" cy="1219200"/>
          </a:xfrm>
          <a:prstGeom prst="rect">
            <a:avLst/>
          </a:prstGeom>
          <a:noFill/>
        </p:spPr>
      </p:pic>
      <p:pic>
        <p:nvPicPr>
          <p:cNvPr id="65" name="Рисунок 64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210699" y="1071155"/>
            <a:ext cx="1158240" cy="1219200"/>
          </a:xfrm>
          <a:prstGeom prst="rect">
            <a:avLst/>
          </a:prstGeom>
          <a:noFill/>
        </p:spPr>
      </p:pic>
      <p:pic>
        <p:nvPicPr>
          <p:cNvPr id="66" name="Рисунок 65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521338" y="1084218"/>
            <a:ext cx="1158240" cy="1219200"/>
          </a:xfrm>
          <a:prstGeom prst="rect">
            <a:avLst/>
          </a:prstGeom>
          <a:noFill/>
        </p:spPr>
      </p:pic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2390503" y="1641568"/>
            <a:ext cx="1584961" cy="2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16200000" flipH="1">
            <a:off x="4946469" y="1611088"/>
            <a:ext cx="1584961" cy="2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rot="16200000" flipH="1">
            <a:off x="7637417" y="1558837"/>
            <a:ext cx="1584961" cy="2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082834" y="2656114"/>
            <a:ext cx="43368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: 2 =    (ост.   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354286" y="2690948"/>
            <a:ext cx="1550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3        1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78" name="Рисунок 77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23988" y="1160916"/>
            <a:ext cx="1068741" cy="1120730"/>
          </a:xfrm>
          <a:prstGeom prst="rect">
            <a:avLst/>
          </a:prstGeom>
          <a:noFill/>
        </p:spPr>
      </p:pic>
      <p:pic>
        <p:nvPicPr>
          <p:cNvPr id="79" name="Рисунок 78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025920" y="1165271"/>
            <a:ext cx="1068741" cy="1120730"/>
          </a:xfrm>
          <a:prstGeom prst="rect">
            <a:avLst/>
          </a:prstGeom>
          <a:noFill/>
        </p:spPr>
      </p:pic>
      <p:pic>
        <p:nvPicPr>
          <p:cNvPr id="80" name="Рисунок 79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40766" y="1230584"/>
            <a:ext cx="1068741" cy="1120730"/>
          </a:xfrm>
          <a:prstGeom prst="rect">
            <a:avLst/>
          </a:prstGeom>
          <a:noFill/>
        </p:spPr>
      </p:pic>
      <p:pic>
        <p:nvPicPr>
          <p:cNvPr id="81" name="Рисунок 80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33990" y="1200105"/>
            <a:ext cx="1068741" cy="1120730"/>
          </a:xfrm>
          <a:prstGeom prst="rect">
            <a:avLst/>
          </a:prstGeom>
          <a:noFill/>
        </p:spPr>
      </p:pic>
      <p:pic>
        <p:nvPicPr>
          <p:cNvPr id="82" name="Рисунок 81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940423" y="1178333"/>
            <a:ext cx="1068741" cy="1120730"/>
          </a:xfrm>
          <a:prstGeom prst="rect">
            <a:avLst/>
          </a:prstGeom>
          <a:noFill/>
        </p:spPr>
      </p:pic>
      <p:pic>
        <p:nvPicPr>
          <p:cNvPr id="83" name="Рисунок 82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277188" y="1156562"/>
            <a:ext cx="1068741" cy="1120730"/>
          </a:xfrm>
          <a:prstGeom prst="rect">
            <a:avLst/>
          </a:prstGeom>
          <a:noFill/>
        </p:spPr>
      </p:pic>
      <p:pic>
        <p:nvPicPr>
          <p:cNvPr id="84" name="Рисунок 83"/>
          <p:cNvPicPr/>
          <p:nvPr/>
        </p:nvPicPr>
        <p:blipFill>
          <a:blip r:embed="rId4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587828" y="1152208"/>
            <a:ext cx="1068741" cy="1120730"/>
          </a:xfrm>
          <a:prstGeom prst="rect">
            <a:avLst/>
          </a:prstGeom>
          <a:noFill/>
        </p:spPr>
      </p:pic>
      <p:cxnSp>
        <p:nvCxnSpPr>
          <p:cNvPr id="86" name="Прямая соединительная линия 85"/>
          <p:cNvCxnSpPr/>
          <p:nvPr/>
        </p:nvCxnSpPr>
        <p:spPr>
          <a:xfrm rot="16200000" flipH="1">
            <a:off x="3670665" y="1598028"/>
            <a:ext cx="1558833" cy="34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16200000" flipH="1">
            <a:off x="5225151" y="1815744"/>
            <a:ext cx="1545769" cy="21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3065417" y="2664825"/>
            <a:ext cx="498130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: 3 = 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(ост.    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258490" y="2699656"/>
            <a:ext cx="1550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2        1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97" name="Рисунок 96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98713" y="1048387"/>
            <a:ext cx="1282337" cy="1307283"/>
          </a:xfrm>
          <a:prstGeom prst="rect">
            <a:avLst/>
          </a:prstGeom>
          <a:noFill/>
        </p:spPr>
      </p:pic>
      <p:pic>
        <p:nvPicPr>
          <p:cNvPr id="98" name="Рисунок 97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022565" y="1079364"/>
            <a:ext cx="1282337" cy="1307283"/>
          </a:xfrm>
          <a:prstGeom prst="rect">
            <a:avLst/>
          </a:prstGeom>
          <a:noFill/>
        </p:spPr>
      </p:pic>
      <p:pic>
        <p:nvPicPr>
          <p:cNvPr id="99" name="Рисунок 98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368040" y="1091930"/>
            <a:ext cx="1282337" cy="1307283"/>
          </a:xfrm>
          <a:prstGeom prst="rect">
            <a:avLst/>
          </a:prstGeom>
          <a:noFill/>
        </p:spPr>
      </p:pic>
      <p:pic>
        <p:nvPicPr>
          <p:cNvPr id="100" name="Рисунок 99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678679" y="1101135"/>
            <a:ext cx="1282337" cy="1307283"/>
          </a:xfrm>
          <a:prstGeom prst="rect">
            <a:avLst/>
          </a:prstGeom>
          <a:noFill/>
        </p:spPr>
      </p:pic>
      <p:pic>
        <p:nvPicPr>
          <p:cNvPr id="101" name="Рисунок 100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128654" y="1096782"/>
            <a:ext cx="1282337" cy="1307283"/>
          </a:xfrm>
          <a:prstGeom prst="rect">
            <a:avLst/>
          </a:prstGeom>
          <a:noFill/>
        </p:spPr>
      </p:pic>
      <p:pic>
        <p:nvPicPr>
          <p:cNvPr id="102" name="Рисунок 101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465421" y="1131117"/>
            <a:ext cx="1282337" cy="1307283"/>
          </a:xfrm>
          <a:prstGeom prst="rect">
            <a:avLst/>
          </a:prstGeom>
          <a:noFill/>
        </p:spPr>
      </p:pic>
      <p:pic>
        <p:nvPicPr>
          <p:cNvPr id="103" name="Рисунок 102"/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810894" y="1105490"/>
            <a:ext cx="1282337" cy="1307283"/>
          </a:xfrm>
          <a:prstGeom prst="rect">
            <a:avLst/>
          </a:prstGeom>
          <a:noFill/>
        </p:spPr>
      </p:pic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7615649" y="1598027"/>
            <a:ext cx="164591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873829" y="2685294"/>
            <a:ext cx="426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: 4 =    (ост.     )                    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084320" y="2694002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1         4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" grpId="0"/>
      <p:bldP spid="1040" grpId="1"/>
      <p:bldP spid="77" grpId="0"/>
      <p:bldP spid="77" grpId="1"/>
      <p:bldP spid="1041" grpId="0"/>
      <p:bldP spid="1041" grpId="1"/>
      <p:bldP spid="96" grpId="0"/>
      <p:bldP spid="96" grpId="1"/>
      <p:bldP spid="1042" grpId="0"/>
      <p:bldP spid="1042" grpId="1"/>
      <p:bldP spid="109" grpId="0"/>
      <p:bldP spid="10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833" y="530835"/>
            <a:ext cx="14040123" cy="402374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335" y="1738524"/>
            <a:ext cx="6660866" cy="151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17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199</TotalTime>
  <Words>109</Words>
  <Application>Microsoft Office PowerPoint</Application>
  <PresentationFormat>Произвольный</PresentationFormat>
  <Paragraphs>59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Савон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a_bendik@mail.ru</dc:creator>
  <cp:lastModifiedBy>Admin</cp:lastModifiedBy>
  <cp:revision>22</cp:revision>
  <dcterms:created xsi:type="dcterms:W3CDTF">2017-11-18T10:14:46Z</dcterms:created>
  <dcterms:modified xsi:type="dcterms:W3CDTF">2017-12-24T09:59:35Z</dcterms:modified>
</cp:coreProperties>
</file>