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8" r:id="rId4"/>
    <p:sldId id="257" r:id="rId5"/>
    <p:sldId id="270" r:id="rId6"/>
    <p:sldId id="258" r:id="rId7"/>
    <p:sldId id="265" r:id="rId8"/>
    <p:sldId id="259" r:id="rId9"/>
    <p:sldId id="266" r:id="rId10"/>
    <p:sldId id="267" r:id="rId11"/>
    <p:sldId id="260" r:id="rId12"/>
    <p:sldId id="271" r:id="rId13"/>
    <p:sldId id="261" r:id="rId14"/>
    <p:sldId id="272" r:id="rId15"/>
    <p:sldId id="262" r:id="rId16"/>
    <p:sldId id="273" r:id="rId17"/>
    <p:sldId id="26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8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B55EB8-AD76-493E-8E3A-183EEE230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2B615A4-D5FF-4236-9905-8E4E2D2AF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E776E5-F874-4274-AB5F-93E3C47C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20D-398B-4EB1-A460-D37093006B0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A68B8B-52A7-42A4-96DB-9EE29FB84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BD839B-A6DA-4EB6-AF46-84B48EE7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B7A2-64FA-420C-9884-CD0801237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826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8FAB07-418C-4091-9D99-A0117325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2168F72-4824-43AC-80C8-8967C0592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5217E6-1BE6-445E-9B16-F1B45BF0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20D-398B-4EB1-A460-D37093006B0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9BC81B-F265-444F-B7EB-D21E6DED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2F2DE9-E73B-4140-A1FE-6CF4F500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B7A2-64FA-420C-9884-CD0801237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69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388EFF1-C3E7-48B2-AA88-81950CA99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B632A78-6DD1-45D4-9F4C-CEAC2648F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0BDDAE-B9DE-440E-8659-FA58841A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20D-398B-4EB1-A460-D37093006B0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60AC7C-4E35-4645-8C67-A9A712AB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ACFE6A-EBA2-478B-A969-6E44E65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B7A2-64FA-420C-9884-CD0801237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253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53BB28-C97D-4C1F-8A2A-900A18F5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46E55A-6D5F-4CD5-9E2F-8BCC7D9AD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FF27B0-208A-4511-8ABF-94340693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20D-398B-4EB1-A460-D37093006B0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F9562C-6F64-477B-A92A-755B1B97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915A2E-9B24-4BC6-9E71-F939D0A02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B7A2-64FA-420C-9884-CD0801237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773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E62680-8DB4-4177-A7C9-B4BC6A04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6C3A732-F554-4E59-B426-9538F8F41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5536EE-31F1-41C7-888C-16D02A3F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20D-398B-4EB1-A460-D37093006B0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F937F8-6BA0-4285-B6CF-460B335D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903863-D92C-405F-92C1-6E475631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B7A2-64FA-420C-9884-CD0801237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23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F900E3-48D9-448A-B110-6B3EB64D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0AC236-A477-4E6A-9C67-E5E10E158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0BAE3C4-1E6D-4F02-9B66-AFEADC110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065DFB8-9931-4059-8828-E4AA51A5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20D-398B-4EB1-A460-D37093006B0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004A6AF-4292-40A7-8985-F0744DC6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87EA3E8-094B-4654-BD69-053E2FF4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B7A2-64FA-420C-9884-CD0801237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329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BFE216-3FBB-4AFD-9968-CE2AC36D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F07519-2816-4F0A-BEAF-D5BCBAC8E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F9052C7-38C0-40CB-AFB9-6962AB8C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32C0440-2B1B-4C55-961E-9D1848ED8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9475E25-C674-4B8D-BD31-B56FEC4AC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9AE895F-A6D0-4461-A5D5-5F014A48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20D-398B-4EB1-A460-D37093006B0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51F9241-81DC-4740-BF82-08BEFA62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925DB25-1062-4A6E-964C-3DBF30308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B7A2-64FA-420C-9884-CD0801237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9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F50CFA-5790-481C-B570-6A1ABC8B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33AF74C-9767-4759-A588-5A5902D7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20D-398B-4EB1-A460-D37093006B0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E0F2C40-E2F5-45AE-9089-9B808F98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3D30168-7A7E-46D2-B35C-2025296A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B7A2-64FA-420C-9884-CD0801237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92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A2CC0D9-0B46-47B9-9FBA-1085069F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20D-398B-4EB1-A460-D37093006B0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5CBD9D4-0720-4FBF-9ED2-BCA26D47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3B837F1-AC55-4011-BDDD-ED4D5F5A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B7A2-64FA-420C-9884-CD0801237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88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B210CB-67AF-4225-8B4C-C5176A1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5E51C3-0126-44F7-AEDC-9E83DBF63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7CAE665-7859-4202-B578-1DDF5FBF1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A025FA7-C075-48A8-8C4B-E29DA253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20D-398B-4EB1-A460-D37093006B0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AB505E-67F5-4A00-BC59-A243CD00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7D895C8-23A2-4CCA-8A37-8D9336CB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B7A2-64FA-420C-9884-CD0801237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771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110B2B-AC43-4546-A5E5-1C0C0507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A6E6665-C41E-4E5A-8D36-BD1B00C2C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F035A9F-FE3F-4948-87D0-8A0B36805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A5F9F5D-4C3E-43D9-9C92-55A5ED61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9120D-398B-4EB1-A460-D37093006B0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893143F-5EE1-4436-A25B-4B2DE267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618EAC6-B442-48EB-9603-6C5E2949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B7A2-64FA-420C-9884-CD0801237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41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6F9D21-F8B7-44BA-9DB0-4A83BF95D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F07A948-F381-429A-8F77-4D5D5A0B6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57F608-2F40-4E2D-B4EC-D4ADCAB8D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9120D-398B-4EB1-A460-D37093006B02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11BE31-2AD1-4970-9836-5A8AA2FF8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E81AC0-7AAE-43D4-9164-555951A05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7B7A2-64FA-420C-9884-CD0801237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574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B00448-FBDF-4FF0-99BD-506239DAA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ABA5D93-5AC5-49B5-8290-86917443F3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666E41-BF4E-4743-896E-CE5BC5E39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972"/>
            <a:ext cx="12279085" cy="71959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31BDC8-4C6D-482A-8322-3944EE28ACCB}"/>
              </a:ext>
            </a:extLst>
          </p:cNvPr>
          <p:cNvSpPr txBox="1"/>
          <p:nvPr/>
        </p:nvSpPr>
        <p:spPr>
          <a:xfrm>
            <a:off x="0" y="250673"/>
            <a:ext cx="12192000" cy="92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«Прыжки </a:t>
            </a:r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длину»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7617328-4094-46C0-9133-D79ECBD56C87}"/>
              </a:ext>
            </a:extLst>
          </p:cNvPr>
          <p:cNvSpPr txBox="1"/>
          <p:nvPr/>
        </p:nvSpPr>
        <p:spPr>
          <a:xfrm>
            <a:off x="6644641" y="4347176"/>
            <a:ext cx="5440680" cy="2782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Выполнила </a:t>
            </a:r>
            <a:endParaRPr lang="ru-RU" sz="1800" b="1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ученица </a:t>
            </a: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 класса А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МБОУ «Гимназия №4»</a:t>
            </a:r>
            <a:endParaRPr lang="ru-RU" sz="12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Просолупова</a:t>
            </a:r>
            <a:r>
              <a:rPr lang="ru-RU" sz="18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Тамара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учитель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Балабаева Инесса Васильевна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342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CD537E-4CB5-4441-B902-80BA5FD8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10515600" cy="1325563"/>
          </a:xfrm>
        </p:spPr>
        <p:txBody>
          <a:bodyPr/>
          <a:lstStyle/>
          <a:p>
            <a:r>
              <a:rPr lang="ru-RU" dirty="0"/>
              <a:t>Прыжки в длину. Техника  «Ножницы»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1BF888-D88E-47ED-84B3-4709FF6F7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274559" cy="39127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Данная техника предполагает наличие у спортсмена силовых и скоростных навыков. В прыжке прыгун продолжает выполнять движения ногами, как при беге. Так, при длине прыжка 8 м в воздухе атлет совершает 3,5 шага.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Выглядит это так: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отталкивания принимается положение «в шаге».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Маховая нога выпрямляется и устремляется вниз, затем сгибается и уходит назад.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Одновременно сгибается толчковая нога и направляется вперед.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Толчковая нога устремляется вниз, а рука с ее стороны поднимается вверх и выводится вперед.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Маховая нога направляется вперед, а рука с ее стороны — вперед и в сторону.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приземлением обе ноги сгибаются и поднимаются к груди, а затем с силой выпрямляются и выводятся вперед.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Protsess pryzhka nozhnitsy">
            <a:extLst>
              <a:ext uri="{FF2B5EF4-FFF2-40B4-BE49-F238E27FC236}">
                <a16:creationId xmlns="" xmlns:a16="http://schemas.microsoft.com/office/drawing/2014/main" id="{E9EFC1D2-801D-48B7-AF98-922A69B1C4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86" y="5234473"/>
            <a:ext cx="4762500" cy="149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00020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D7C21A-6497-4546-A91D-995D2EDF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Прыжки в длину. Техника  «С места»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23D730-A987-4695-A6A4-71CFFC982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" y="1866265"/>
            <a:ext cx="54610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Для выполнения прыжка спортсмен занимает исходное положение у линии старта. Выпрямляет спину и плечи; руки, не сгибая, отводит назад; ноги располагает на уровне плеч.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Прыжок производится следующим образом: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Руки и ноги немного сгибаются.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отталкивании руки резко выводятся вперед.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Подтягиваются и выпрямляются ноги, спортсмен отталкивается и отрывает стопы от поверхности.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полете колени поднимаются к груди, корпус выпрямляется, руки опускаются, стопы устремляются вперед.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приземлении руки резко выводятся вперед, ноги сгибаются в коленях.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Protsess pryzhka s mesta">
            <a:extLst>
              <a:ext uri="{FF2B5EF4-FFF2-40B4-BE49-F238E27FC236}">
                <a16:creationId xmlns="" xmlns:a16="http://schemas.microsoft.com/office/drawing/2014/main" id="{DA1777EB-7504-431E-8F0E-11151F4D80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82" y="1558290"/>
            <a:ext cx="4762500" cy="2827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724929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0AF73E-EE78-465A-98F2-8619E94A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 по теме «Прыжки в длину. Техника исполнения»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24B5B1-3921-4BAB-94EB-A5A60D4B9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2385"/>
            <a:ext cx="10515600" cy="2533015"/>
          </a:xfrm>
        </p:spPr>
        <p:txBody>
          <a:bodyPr/>
          <a:lstStyle/>
          <a:p>
            <a:r>
              <a:rPr lang="ru-RU" dirty="0"/>
              <a:t>С какой техники прыжков в длину начинается обучение данной дисциплине?</a:t>
            </a:r>
          </a:p>
          <a:p>
            <a:endParaRPr lang="ru-RU" dirty="0"/>
          </a:p>
          <a:p>
            <a:r>
              <a:rPr lang="ru-RU" dirty="0"/>
              <a:t>Какие техники прыжков в длину существуют на данный момент?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522DB92-A54F-4630-8188-F60196935D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484" y="3491670"/>
            <a:ext cx="5926836" cy="4724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9B90CE3-8141-4387-96D6-868580A47A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2484" y="4511834"/>
            <a:ext cx="5926836" cy="472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87480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2413E6-4DC0-4738-A20F-660682C8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Прыжки в длину. Фазы.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FD2045-FA68-4E93-983A-16A44406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59" y="1448091"/>
            <a:ext cx="10154765" cy="223750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Прыжки в длину имеют 4 одинаковые фазы: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Разбег.</a:t>
            </a:r>
            <a:r>
              <a:rPr lang="ru-RU" sz="1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Предназначен для того, чтобы набрать необходимую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перед тем, как оттолкнуться от планки.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Отталкивание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 выполнения толчка спортсмен ставит почти прямую ногу на планку, притормаживает, напрягая мускулатуру, а затем отталкивается.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Находясь в воздухе, атлет уже не может каким-либо образом повлиять на траекторию своего движения. Здесь его задача — удержать баланс и грамотно приземлиться.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Приземление.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удлинить прыжок, перед соприкосновением с песком прыгун выпрямляет тело, а ноги направляет вниз.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B976CB-FAF8-452A-A6D5-1725F900F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77" t="49103" r="6875" b="10998"/>
          <a:stretch/>
        </p:blipFill>
        <p:spPr>
          <a:xfrm>
            <a:off x="1303177" y="3517641"/>
            <a:ext cx="9585648" cy="3079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8064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474AA4-B2F4-4CB9-9BC4-933109F2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 по теме </a:t>
            </a:r>
            <a:br>
              <a:rPr lang="ru-RU" dirty="0"/>
            </a:br>
            <a:r>
              <a:rPr lang="ru-RU" dirty="0"/>
              <a:t>«Прыжки в длину. Фазы»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A88634-FCBF-4072-B348-E902B364D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Какие 4 одинаковые фазы имеют прыжки в длину?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836C7E6-D8D3-4A57-A037-6A2424AEB7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4102" y="2390348"/>
            <a:ext cx="5926836" cy="4724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FB30AB2-0BF5-4770-AC71-E44FCDED1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77" t="49103" r="73576" b="10998"/>
          <a:stretch/>
        </p:blipFill>
        <p:spPr>
          <a:xfrm>
            <a:off x="1303177" y="3517641"/>
            <a:ext cx="2111827" cy="30791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14C833-23CF-4989-9443-6E11F0E535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12" t="50000" r="55741" b="10101"/>
          <a:stretch/>
        </p:blipFill>
        <p:spPr>
          <a:xfrm>
            <a:off x="3685591" y="3517641"/>
            <a:ext cx="2111827" cy="30791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516449A-9126-4333-86BC-A4AA79E1A9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59" t="50000" r="20545" b="10101"/>
          <a:stretch/>
        </p:blipFill>
        <p:spPr>
          <a:xfrm>
            <a:off x="5965369" y="3517641"/>
            <a:ext cx="3943742" cy="30791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57A1C36-7337-4CD0-AC96-135428DF8D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969" t="49103" r="7957" b="10998"/>
          <a:stretch/>
        </p:blipFill>
        <p:spPr>
          <a:xfrm>
            <a:off x="10245012" y="3517640"/>
            <a:ext cx="1464908" cy="3079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8829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8B5854-0D89-4D1C-88FF-EF5C8BA5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Прыжки в длину. Как оцениваются.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33CD47-8500-46CF-9EE8-1B383DDDA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На состязаниях судьи присуждают прыгунам баллы по трем критериям: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разбега.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 отталкивания.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Точность посадки.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13A32AA-1F2E-47CD-958E-7C176A120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21" t="43516" r="28794" b="23535"/>
          <a:stretch/>
        </p:blipFill>
        <p:spPr>
          <a:xfrm>
            <a:off x="3928188" y="3245515"/>
            <a:ext cx="4721289" cy="2004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FD6B87-186D-4A4E-BD68-A747F54FA3FA}"/>
              </a:ext>
            </a:extLst>
          </p:cNvPr>
          <p:cNvSpPr txBox="1"/>
          <p:nvPr/>
        </p:nvSpPr>
        <p:spPr>
          <a:xfrm>
            <a:off x="879411" y="5249726"/>
            <a:ext cx="6097554" cy="155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дальность прыжка влияют, прежде всего, скорость разбега и сила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отталкивания показателя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Чем больше ускорение и мощнее толчок, тем продолжительнее полет и, соответственно, приземление происходит в более удаленной точке.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37946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607D3C-987E-49CB-9750-AD14CC32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 по теме </a:t>
            </a:r>
            <a:br>
              <a:rPr lang="ru-RU" dirty="0"/>
            </a:br>
            <a:r>
              <a:rPr lang="ru-RU" dirty="0"/>
              <a:t>«Прыжки в длину. Как оцениваются»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60A4F7-C05C-4B19-9D5F-2BD5EC04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557145"/>
            <a:ext cx="10515600" cy="2959736"/>
          </a:xfrm>
        </p:spPr>
        <p:txBody>
          <a:bodyPr/>
          <a:lstStyle/>
          <a:p>
            <a:r>
              <a:rPr lang="ru-RU" dirty="0"/>
              <a:t>По каким трём критериям оцениваются прыжки в длину?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Что прежде всего влияет на дальность прыжка?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D47CA8-03B6-45AB-BF6A-8ECE4A95D7D9}"/>
              </a:ext>
            </a:extLst>
          </p:cNvPr>
          <p:cNvSpPr txBox="1"/>
          <p:nvPr/>
        </p:nvSpPr>
        <p:spPr>
          <a:xfrm>
            <a:off x="1113608" y="3158230"/>
            <a:ext cx="7478753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разбега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ила </a:t>
            </a:r>
            <a:r>
              <a:rPr lang="ru-RU" sz="2000" dirty="0">
                <a:solidFill>
                  <a:srgbClr val="000000"/>
                </a:solidFill>
                <a:effectLst/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отталкивания,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очность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посадки</a:t>
            </a:r>
            <a:r>
              <a:rPr lang="ru-RU" sz="2000" dirty="0">
                <a:solidFill>
                  <a:srgbClr val="000000"/>
                </a:solidFill>
                <a:effectLst/>
                <a:latin typeface="Calibri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446B14E-94FB-4896-A137-B5A3177561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183" y="4667376"/>
            <a:ext cx="5926836" cy="473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4467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5B9AC7-BDCF-4AC6-8104-9072C182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Прыжки в длину. Правила безопасности.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DD2741-369A-4A92-A3F5-CBFB85493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562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организации состязаний большое внимание уделяется безопасности, ведь несоблюдение определенных правил может стать причиной получения атлетом увечья.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Поэтому в обязательном порядке производятся следующие действия: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Проверяется глубина ямы, а также качество песка (достаточно ли он рыхлый, нет ли в нем посторонних предметов — камней, осколков и т.п.).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стадионах места финиша располагают на достаточном удалении от ямы, чтобы в зоне разбега не могло оказаться случайных людей.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 размещается подальше от стен и различных опор.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Спортсмены допускаются к прыжкам только после разминки.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во избежание неприятностей необходимо четко соблюдать технику прыжков.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0047E3E-28A5-4569-B287-C693B21FB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279" t="17971" r="1172" b="21962"/>
          <a:stretch/>
        </p:blipFill>
        <p:spPr>
          <a:xfrm>
            <a:off x="8182947" y="1690688"/>
            <a:ext cx="2351315" cy="37770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112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EAB54F-686E-428C-BC7A-50E6ACF1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 по теме </a:t>
            </a:r>
            <a:br>
              <a:rPr lang="ru-RU" dirty="0"/>
            </a:br>
            <a:r>
              <a:rPr lang="ru-RU" dirty="0"/>
              <a:t>«Прыжки в длину. Техника безопасности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A658C1-35B0-4354-A607-EFF34D185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Какие правила безопасности прыжков в длину нужно соблюдать?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21913A-559B-4477-8472-1A694F6E6E77}"/>
              </a:ext>
            </a:extLst>
          </p:cNvPr>
          <p:cNvSpPr txBox="1"/>
          <p:nvPr/>
        </p:nvSpPr>
        <p:spPr>
          <a:xfrm>
            <a:off x="807720" y="3195515"/>
            <a:ext cx="10378440" cy="287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Проверяется глубина ямы, а также качество песка (достаточно ли он рыхлый, нет ли в нем посторонних предметов — камней, осколков и т.п.).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стадионах места финиша располагают на достаточном удалении от ямы, чтобы в зоне разбега не могло оказаться случайных людей.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Яма размещается подальше от стен и различных опор.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Спортсмены допускаются к прыжкам только после разминки.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125"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во избежание неприятностей необходимо четко соблюдать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технику выполнения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прыжков.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78480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6302BF-5914-4176-8F76-B782CE2F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Ребусы по теме</a:t>
            </a:r>
            <a:br>
              <a:rPr lang="ru-RU" dirty="0"/>
            </a:br>
            <a:r>
              <a:rPr lang="ru-RU" dirty="0"/>
              <a:t>«Прыжки в длину»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DD7CC8-D50A-4E90-B197-7182FEDA5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3A27C3A2-EED1-4C7A-82D4-DEF6602A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92" y="1829717"/>
            <a:ext cx="1542175" cy="4482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E59A212B-2E06-4416-9028-23DD6C741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59" y="1825626"/>
            <a:ext cx="3253156" cy="27824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4F8A3EB-77F3-4C64-864A-C3021093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294" y="1631484"/>
            <a:ext cx="1905000" cy="3714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614B700-BFA7-45E5-BCB8-0B3BB9C00F78}"/>
              </a:ext>
            </a:extLst>
          </p:cNvPr>
          <p:cNvSpPr txBox="1"/>
          <p:nvPr/>
        </p:nvSpPr>
        <p:spPr>
          <a:xfrm>
            <a:off x="772109" y="6311900"/>
            <a:ext cx="256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Прыжки в длину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65E9228-497F-43BB-97D0-5C142666475D}"/>
              </a:ext>
            </a:extLst>
          </p:cNvPr>
          <p:cNvSpPr txBox="1"/>
          <p:nvPr/>
        </p:nvSpPr>
        <p:spPr>
          <a:xfrm>
            <a:off x="4148071" y="5152092"/>
            <a:ext cx="3082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Разбег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CAE8E6D-5CAD-4BB1-AEC7-CC4FFBE50060}"/>
              </a:ext>
            </a:extLst>
          </p:cNvPr>
          <p:cNvSpPr txBox="1"/>
          <p:nvPr/>
        </p:nvSpPr>
        <p:spPr>
          <a:xfrm>
            <a:off x="9940294" y="5623155"/>
            <a:ext cx="19543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С места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65162177-16B4-470F-9DCB-CB7FB193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29" y="4119410"/>
            <a:ext cx="2943225" cy="180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284C926-74E7-4B6F-AC8F-85A48F1A0433}"/>
              </a:ext>
            </a:extLst>
          </p:cNvPr>
          <p:cNvSpPr txBox="1"/>
          <p:nvPr/>
        </p:nvSpPr>
        <p:spPr>
          <a:xfrm>
            <a:off x="7508810" y="5999986"/>
            <a:ext cx="256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400" spc="-50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  <a:endParaRPr kumimoji="0" lang="ru-RU" sz="2800" b="0" i="0" u="none" strike="noStrike" kern="14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3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3C5C96-F90F-4DA3-9874-F2C330405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213"/>
            <a:ext cx="12192000" cy="921041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Прыжки в длину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8A9619E-A5BB-43DD-B710-243A409B9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01664"/>
            <a:ext cx="12192000" cy="921041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Прыжки в длину — дисциплина, входящая в программу тренировок и состязаний </a:t>
            </a:r>
            <a:endParaRPr lang="ru-RU" sz="1800" b="1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 </a:t>
            </a:r>
            <a:r>
              <a:rPr lang="ru-RU" sz="18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легкой атлетике и имеющая официальный Олимпийский статус. </a:t>
            </a:r>
            <a:endParaRPr lang="ru-RU" sz="1800" b="1" dirty="0" smtClean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ней принимают участие и мужчины, и женщины.</a:t>
            </a:r>
            <a:endParaRPr lang="ru-RU" sz="18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4EE4D1D-33D8-4ABA-929D-03701BA5CE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39" y="1436914"/>
            <a:ext cx="6399739" cy="40028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0233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B00448-FBDF-4FF0-99BD-506239DAA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ABA5D93-5AC5-49B5-8290-86917443F3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666E41-BF4E-4743-896E-CE5BC5E394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7972"/>
            <a:ext cx="12279085" cy="71959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31BDC8-4C6D-482A-8322-3944EE28ACCB}"/>
              </a:ext>
            </a:extLst>
          </p:cNvPr>
          <p:cNvSpPr txBox="1"/>
          <p:nvPr/>
        </p:nvSpPr>
        <p:spPr>
          <a:xfrm>
            <a:off x="0" y="250673"/>
            <a:ext cx="12192000" cy="92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«Прыжки </a:t>
            </a:r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длину»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2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66C0F1-1D0B-4AA0-A351-8D2F6840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Прыжки в длину. 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FE34A0-80B7-4622-A447-BF8D6402C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История</a:t>
            </a:r>
          </a:p>
          <a:p>
            <a:pPr marL="0" indent="0">
              <a:buNone/>
            </a:pPr>
            <a:r>
              <a:rPr lang="ru-RU" dirty="0"/>
              <a:t>2. Виды</a:t>
            </a:r>
          </a:p>
          <a:p>
            <a:pPr marL="0" indent="0">
              <a:buNone/>
            </a:pPr>
            <a:r>
              <a:rPr lang="ru-RU" dirty="0"/>
              <a:t>3. Техника исполнения</a:t>
            </a:r>
          </a:p>
          <a:p>
            <a:pPr marL="0" indent="0">
              <a:buNone/>
            </a:pPr>
            <a:r>
              <a:rPr lang="ru-RU" sz="2000" dirty="0" smtClean="0"/>
              <a:t>	3.1 </a:t>
            </a:r>
            <a:r>
              <a:rPr lang="ru-RU" sz="2000" dirty="0"/>
              <a:t>Техника «В шаге»</a:t>
            </a:r>
          </a:p>
          <a:p>
            <a:pPr marL="0" indent="0">
              <a:buNone/>
            </a:pPr>
            <a:r>
              <a:rPr lang="ru-RU" sz="2000" dirty="0" smtClean="0"/>
              <a:t>	3.2 </a:t>
            </a:r>
            <a:r>
              <a:rPr lang="ru-RU" sz="2000" dirty="0"/>
              <a:t>Техника «Прогнувшись»</a:t>
            </a:r>
          </a:p>
          <a:p>
            <a:pPr marL="0" indent="0">
              <a:buNone/>
            </a:pPr>
            <a:r>
              <a:rPr lang="ru-RU" sz="2000" dirty="0" smtClean="0"/>
              <a:t>	3.3 </a:t>
            </a:r>
            <a:r>
              <a:rPr lang="ru-RU" sz="2000" dirty="0"/>
              <a:t>Техника «Ножницы»</a:t>
            </a:r>
          </a:p>
          <a:p>
            <a:pPr marL="0" indent="0">
              <a:buNone/>
            </a:pPr>
            <a:r>
              <a:rPr lang="ru-RU" sz="2000" dirty="0" smtClean="0"/>
              <a:t>	3.4.Техника </a:t>
            </a:r>
            <a:r>
              <a:rPr lang="ru-RU" sz="2000" dirty="0"/>
              <a:t>«С места»</a:t>
            </a:r>
          </a:p>
          <a:p>
            <a:pPr marL="0" indent="0">
              <a:buNone/>
            </a:pPr>
            <a:r>
              <a:rPr lang="ru-RU" dirty="0"/>
              <a:t>4. Фазы</a:t>
            </a:r>
          </a:p>
          <a:p>
            <a:pPr marL="0" indent="0">
              <a:buNone/>
            </a:pPr>
            <a:r>
              <a:rPr lang="ru-RU" dirty="0"/>
              <a:t>5. Как оцениваются</a:t>
            </a:r>
          </a:p>
          <a:p>
            <a:pPr marL="0" indent="0">
              <a:buNone/>
            </a:pPr>
            <a:r>
              <a:rPr lang="ru-RU" dirty="0"/>
              <a:t>6. Правила безопасности</a:t>
            </a:r>
          </a:p>
          <a:p>
            <a:pPr marL="0" indent="0">
              <a:buNone/>
            </a:pPr>
            <a:r>
              <a:rPr lang="ru-RU" dirty="0"/>
              <a:t>7. Вопросы по теме</a:t>
            </a:r>
          </a:p>
          <a:p>
            <a:pPr marL="0" indent="0">
              <a:buNone/>
            </a:pPr>
            <a:r>
              <a:rPr lang="ru-RU" dirty="0"/>
              <a:t>8. Ребусы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6455EE4-6804-4BF1-864F-642E92B61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37" y="1825625"/>
            <a:ext cx="6778794" cy="3532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7950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C59D9B-B2B8-41C1-8325-7AE78107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Прыжки в длину. История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51BC13D-3F79-4269-96AD-96AFA7F59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5371"/>
            <a:ext cx="4751099" cy="3141911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5C33A7-3EBC-45F5-9D5E-36DB26D46CB1}"/>
              </a:ext>
            </a:extLst>
          </p:cNvPr>
          <p:cNvSpPr txBox="1"/>
          <p:nvPr/>
        </p:nvSpPr>
        <p:spPr>
          <a:xfrm>
            <a:off x="5906278" y="1688841"/>
            <a:ext cx="5447522" cy="4522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Прыжки стали олимпийским видом спорта еще в эпоху античности. Они входили в состав спортивного пятиборья древних греков. Однако техника их выполнения отличалась от той, что применяется в наши дни. Атлеты прыгали, держа в руках гантели по 1,5-4,5 кг. Отталкиваясь, приводили руки и ноги в параллельное друг другу положение. До приземления гантели отбрасывались назад, что удлиняло полет. Приземлялись прыгуны в 6-метровую яму, заполненную песком. Дальность прыжка была менее важна, чем стиль исполнения, поэтому сведений о том, на какую длину мог прыгнуть древнегреческий спортсмен, не имеется.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752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2A7D24-6EE3-49E2-AA5E-7A4388D8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 по теме </a:t>
            </a:r>
            <a:br>
              <a:rPr lang="ru-RU" dirty="0"/>
            </a:br>
            <a:r>
              <a:rPr lang="ru-RU" dirty="0"/>
              <a:t>«Прыжки в длину. История»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F1DDEF-448D-45CC-ACF2-DAD8A5171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какой эпохе прыжки в длину стали олимпийским видом спорта?</a:t>
            </a:r>
          </a:p>
          <a:p>
            <a:endParaRPr lang="ru-RU" dirty="0"/>
          </a:p>
          <a:p>
            <a:r>
              <a:rPr lang="ru-RU" dirty="0"/>
              <a:t>Отличается ли техника выполнения прыжков в длину древних греков от нашей?</a:t>
            </a:r>
          </a:p>
          <a:p>
            <a:endParaRPr lang="ru-RU" dirty="0"/>
          </a:p>
          <a:p>
            <a:r>
              <a:rPr lang="ru-RU" dirty="0"/>
              <a:t>Была ли длина прыжка во времена древней Греции важнее чем стиль?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2013E62-8563-4358-9A4D-616464B43E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3152" y="2362355"/>
            <a:ext cx="5926836" cy="4724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1AC0777-9725-49F9-B9CB-8907F29E15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152" y="3765074"/>
            <a:ext cx="5926836" cy="4724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126F888-E534-4021-BB94-0EC97FB5FC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3152" y="5167793"/>
            <a:ext cx="5926836" cy="472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2265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B49ED0-F348-4299-A1F2-3C522A7F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Прыжки в длину. Виды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432A1C-0677-41FC-94E9-C06C943FF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966" y="1343608"/>
            <a:ext cx="4383833" cy="48333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Основную роль в выполнении прыжков  в длину играют:</a:t>
            </a:r>
          </a:p>
          <a:p>
            <a:r>
              <a:rPr lang="ru-RU" i="1" dirty="0"/>
              <a:t>мощное отталкивание;</a:t>
            </a:r>
          </a:p>
          <a:p>
            <a:r>
              <a:rPr lang="ru-RU" i="1" dirty="0"/>
              <a:t>сохраненное в момент полета равновесие;</a:t>
            </a:r>
          </a:p>
          <a:p>
            <a:r>
              <a:rPr lang="ru-RU" i="1" dirty="0"/>
              <a:t>правильное приземление</a:t>
            </a:r>
            <a:r>
              <a:rPr lang="ru-RU" dirty="0"/>
              <a:t>.</a:t>
            </a:r>
          </a:p>
          <a:p>
            <a:pPr marL="0" indent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dirty="0"/>
              <a:t>Прыжки в длину могут осуществляться :</a:t>
            </a: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dirty="0"/>
              <a:t> с</a:t>
            </a:r>
            <a:r>
              <a:rPr lang="ru-RU" i="1" dirty="0"/>
              <a:t> разбега;</a:t>
            </a: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i="1" dirty="0"/>
              <a:t>с места</a:t>
            </a:r>
          </a:p>
          <a:p>
            <a:pPr marL="0" indent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dirty="0"/>
              <a:t>В зависимости от видов используется различная техника выполнения</a:t>
            </a: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endParaRPr lang="ru-RU" sz="1800" dirty="0">
              <a:solidFill>
                <a:srgbClr val="000000"/>
              </a:solidFill>
              <a:effectLst/>
              <a:latin typeface="inheri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96048A-D9F0-4C41-85D5-9FD5F436A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66" y="1690688"/>
            <a:ext cx="5040584" cy="3378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5372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8D8124-89A0-4009-9E84-62BBEB63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Прыжки в длину. Техника исполнения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018F7C-641B-4BFA-8203-36EA8ED6F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 настоящее время на тренировках и состязаниях используются 4 основные техники прыжка: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шаге».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«Прогнувшись».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«Ножницы».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 места».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AD2DB9F-0D1E-40CC-B13A-D3FDFC25D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09" y="2286794"/>
            <a:ext cx="3411895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20725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7547F1-306D-4A53-8E9A-759079FA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Прыжки в длину. Техника «В шаге»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9A1492-CD44-424E-ACC4-0507C3D6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804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Такие прыжки в длину — старейшие в истории. Именно с нее начинается обучение данной дисциплине.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Выполняется прыжок следующим образом: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отталкивания ноги атлета принимают положение шага.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Приземление происходит на маховую ногу, к ней подтягивается толчковая, а туловище слегка наклоняется вперед.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соприкосновением с песком прыгун сгибает колени, а руки выводит перед собой.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Ноги выпрямляются и выбрасываются вперед, одновременно руки опускаются вниз и отводятся назад.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Protsess pryzhka v shage">
            <a:extLst>
              <a:ext uri="{FF2B5EF4-FFF2-40B4-BE49-F238E27FC236}">
                <a16:creationId xmlns="" xmlns:a16="http://schemas.microsoft.com/office/drawing/2014/main" id="{6ACC6F2B-9DAA-46EB-B3E4-0E8418776F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0" y="1735158"/>
            <a:ext cx="4762500" cy="22021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A2D93B-94D4-4B90-AB9C-C95643116820}"/>
              </a:ext>
            </a:extLst>
          </p:cNvPr>
          <p:cNvSpPr txBox="1"/>
          <p:nvPr/>
        </p:nvSpPr>
        <p:spPr>
          <a:xfrm>
            <a:off x="6750050" y="4001294"/>
            <a:ext cx="514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Освоению техники «в шаге» предшествует общая прыжковая подготовка, а также обучение бегу на короткие дистанции.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39443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AF9316-6468-4AE0-B7ED-CC3F32D0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Прыжки в длину. Техника  «Прогнувшись»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AFD7FA-8AB4-459A-BB7C-FD0615FC6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58331" cy="367943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Такие прыжки в длину технически сложнее предыдущих, поэтому прежде, чем приступить к их освоению, требуется достичь определенного уровня подготовки. Особенно распространена техника «прогнувшись» среди спортсменок.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Суть ее в следующем: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Оттолкнувшись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атлет принимает положение «в шаге», при этом корпус направлен вперед, а толчковая нога находится сзади и не сгибается.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Согнутая маховая нога выносится вперед бедром, руки сгибаются и устремляются вверх.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Маховая конечность опускается вниз и одновременно с толчковой отводится назад, а корпус прогибается в пояснице.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Колени сгибаются и подтягиваются к груди спортсмена, а затем ноги резко выравниваются, руки отводятся за спину.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опускании на песок ноги сгибаются, а руки разводятся в стороны.</a:t>
            </a: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Protsess pryzhka prognuvshis">
            <a:extLst>
              <a:ext uri="{FF2B5EF4-FFF2-40B4-BE49-F238E27FC236}">
                <a16:creationId xmlns="" xmlns:a16="http://schemas.microsoft.com/office/drawing/2014/main" id="{25C200C4-3EB5-4955-9548-4D7114B2BC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49" y="4842587"/>
            <a:ext cx="4418434" cy="1727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322672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6120</TotalTime>
  <Words>801</Words>
  <Application>Microsoft Office PowerPoint</Application>
  <PresentationFormat>Произвольный</PresentationFormat>
  <Paragraphs>134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Прыжки в длину</vt:lpstr>
      <vt:lpstr>Прыжки в длину. Содержание</vt:lpstr>
      <vt:lpstr>Прыжки в длину. История</vt:lpstr>
      <vt:lpstr>Вопросы по теме  «Прыжки в длину. История»</vt:lpstr>
      <vt:lpstr>Прыжки в длину. Виды</vt:lpstr>
      <vt:lpstr>Прыжки в длину. Техника исполнения</vt:lpstr>
      <vt:lpstr>Прыжки в длину. Техника «В шаге»</vt:lpstr>
      <vt:lpstr>Прыжки в длину. Техника  «Прогнувшись»</vt:lpstr>
      <vt:lpstr>Прыжки в длину. Техника  «Ножницы»</vt:lpstr>
      <vt:lpstr>Прыжки в длину. Техника  «С места»</vt:lpstr>
      <vt:lpstr>Вопросы по теме «Прыжки в длину. Техника исполнения»</vt:lpstr>
      <vt:lpstr>Прыжки в длину. Фазы.</vt:lpstr>
      <vt:lpstr>Вопросы по теме  «Прыжки в длину. Фазы»</vt:lpstr>
      <vt:lpstr>Прыжки в длину. Как оцениваются. </vt:lpstr>
      <vt:lpstr>Вопросы по теме  «Прыжки в длину. Как оцениваются»</vt:lpstr>
      <vt:lpstr>Прыжки в длину. Правила безопасности. </vt:lpstr>
      <vt:lpstr>Вопросы по теме  «Прыжки в длину. Техника безопасности</vt:lpstr>
      <vt:lpstr>Ребусы по теме «Прыжки в длину»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Прыжки в длину</dc:title>
  <dc:creator>Тамара Просолупова</dc:creator>
  <cp:lastModifiedBy>user</cp:lastModifiedBy>
  <cp:revision>42</cp:revision>
  <dcterms:created xsi:type="dcterms:W3CDTF">2021-05-13T17:10:13Z</dcterms:created>
  <dcterms:modified xsi:type="dcterms:W3CDTF">2022-03-20T16:29:24Z</dcterms:modified>
</cp:coreProperties>
</file>