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BE079-5C8A-450F-8C4B-F895C1DB0056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E38D6-8E43-47E3-AB3E-2BDFEA3E0D68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prism isContent="1"/>
      </p:transition>
    </mc:Choice>
    <mc:Fallback xmlns="">
      <p:transition spd="slow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BE079-5C8A-450F-8C4B-F895C1DB0056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E38D6-8E43-47E3-AB3E-2BDFEA3E0D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prism isContent="1"/>
      </p:transition>
    </mc:Choice>
    <mc:Fallback xmlns="">
      <p:transition spd="slow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BE079-5C8A-450F-8C4B-F895C1DB0056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E38D6-8E43-47E3-AB3E-2BDFEA3E0D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prism isContent="1"/>
      </p:transition>
    </mc:Choice>
    <mc:Fallback xmlns="">
      <p:transition spd="slow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BE079-5C8A-450F-8C4B-F895C1DB0056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E38D6-8E43-47E3-AB3E-2BDFEA3E0D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prism isContent="1"/>
      </p:transition>
    </mc:Choice>
    <mc:Fallback xmlns="">
      <p:transition spd="slow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BE079-5C8A-450F-8C4B-F895C1DB0056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E38D6-8E43-47E3-AB3E-2BDFEA3E0D68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prism isContent="1"/>
      </p:transition>
    </mc:Choice>
    <mc:Fallback xmlns="">
      <p:transition spd="slow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BE079-5C8A-450F-8C4B-F895C1DB0056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E38D6-8E43-47E3-AB3E-2BDFEA3E0D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prism isContent="1"/>
      </p:transition>
    </mc:Choice>
    <mc:Fallback xmlns="">
      <p:transition spd="slow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BE079-5C8A-450F-8C4B-F895C1DB0056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E38D6-8E43-47E3-AB3E-2BDFEA3E0D68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prism isContent="1"/>
      </p:transition>
    </mc:Choice>
    <mc:Fallback xmlns="">
      <p:transition spd="slow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BE079-5C8A-450F-8C4B-F895C1DB0056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E38D6-8E43-47E3-AB3E-2BDFEA3E0D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prism isContent="1"/>
      </p:transition>
    </mc:Choice>
    <mc:Fallback xmlns="">
      <p:transition spd="slow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BE079-5C8A-450F-8C4B-F895C1DB0056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E38D6-8E43-47E3-AB3E-2BDFEA3E0D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prism isContent="1"/>
      </p:transition>
    </mc:Choice>
    <mc:Fallback xmlns="">
      <p:transition spd="slow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BE079-5C8A-450F-8C4B-F895C1DB0056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E38D6-8E43-47E3-AB3E-2BDFEA3E0D68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prism isContent="1"/>
      </p:transition>
    </mc:Choice>
    <mc:Fallback xmlns="">
      <p:transition spd="slow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BE079-5C8A-450F-8C4B-F895C1DB0056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E38D6-8E43-47E3-AB3E-2BDFEA3E0D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prism isContent="1"/>
      </p:transition>
    </mc:Choice>
    <mc:Fallback xmlns="">
      <p:transition spd="slow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FC3BE079-5C8A-450F-8C4B-F895C1DB0056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639E38D6-8E43-47E3-AB3E-2BDFEA3E0D6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0">
        <p14:prism isContent="1"/>
      </p:transition>
    </mc:Choice>
    <mc:Fallback xmlns="">
      <p:transition spd="slow" advTm="10000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8640960" cy="2966169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Bookman Old Style" panose="02050604050505020204" pitchFamily="18" charset="0"/>
              </a:rPr>
              <a:t>Презентация к уроку по учебному предмету «физическая культура»  во 2-м классе по теме :</a:t>
            </a:r>
            <a:br>
              <a:rPr lang="ru-RU" sz="3200" b="1" dirty="0" smtClean="0">
                <a:latin typeface="Bookman Old Style" panose="02050604050505020204" pitchFamily="18" charset="0"/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«обучение технике прыжка через скакалку» </a:t>
            </a:r>
            <a:r>
              <a:rPr lang="ru-RU" sz="3200" b="1" dirty="0" smtClean="0">
                <a:latin typeface="Bookman Old Style" panose="02050604050505020204" pitchFamily="18" charset="0"/>
              </a:rPr>
              <a:t>(с видео элементами)</a:t>
            </a:r>
            <a:endParaRPr lang="ru-RU" sz="3200" b="1" dirty="0"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630616" cy="17526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Разработчик – учитель физической культуры </a:t>
            </a:r>
          </a:p>
          <a:p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ГБОУ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ШМК Бибирево </a:t>
            </a:r>
          </a:p>
          <a:p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Сысоева Олеся Вячеславовна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Muzyka_dlya_hudozhestvennoj_gimnastiki_-_muzyka_pod_skakalk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5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prism isContent="1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8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2088232" cy="1261872"/>
          </a:xfrm>
        </p:spPr>
        <p:txBody>
          <a:bodyPr/>
          <a:lstStyle/>
          <a:p>
            <a:r>
              <a:rPr lang="ru-RU" dirty="0">
                <a:latin typeface="Bookman Old Style" panose="02050604050505020204" pitchFamily="18" charset="0"/>
              </a:rPr>
              <a:t>Упражнение </a:t>
            </a:r>
            <a:r>
              <a:rPr lang="ru-RU" dirty="0" smtClean="0">
                <a:latin typeface="Bookman Old Style" panose="02050604050505020204" pitchFamily="18" charset="0"/>
              </a:rPr>
              <a:t>№7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Вращение скакалки вперед с прыжками на правой ноге.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20171226_130018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1800" y="1295400"/>
            <a:ext cx="5715000" cy="4572000"/>
          </a:xfrm>
        </p:spPr>
      </p:pic>
    </p:spTree>
    <p:extLst>
      <p:ext uri="{BB962C8B-B14F-4D97-AF65-F5344CB8AC3E}">
        <p14:creationId xmlns:p14="http://schemas.microsoft.com/office/powerpoint/2010/main" val="270167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prism isContent="1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Bookman Old Style" panose="02050604050505020204" pitchFamily="18" charset="0"/>
              </a:rPr>
              <a:t>Упражнение № </a:t>
            </a:r>
            <a:r>
              <a:rPr lang="ru-RU" dirty="0" smtClean="0">
                <a:latin typeface="Bookman Old Style" panose="02050604050505020204" pitchFamily="18" charset="0"/>
              </a:rPr>
              <a:t>8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Вращение скакалки вперед с прыжками на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левой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ноге.</a:t>
            </a:r>
          </a:p>
          <a:p>
            <a:endParaRPr lang="ru-RU" dirty="0"/>
          </a:p>
        </p:txBody>
      </p:sp>
      <p:pic>
        <p:nvPicPr>
          <p:cNvPr id="6" name="20171226_130104 (1)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1800" y="1676400"/>
            <a:ext cx="5715000" cy="3810000"/>
          </a:xfrm>
        </p:spPr>
      </p:pic>
    </p:spTree>
    <p:extLst>
      <p:ext uri="{BB962C8B-B14F-4D97-AF65-F5344CB8AC3E}">
        <p14:creationId xmlns:p14="http://schemas.microsoft.com/office/powerpoint/2010/main" val="66895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prism isContent="1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Bookman Old Style" panose="02050604050505020204" pitchFamily="18" charset="0"/>
              </a:rPr>
              <a:t>Упражнение № </a:t>
            </a:r>
            <a:r>
              <a:rPr lang="ru-RU" dirty="0" smtClean="0">
                <a:latin typeface="Bookman Old Style" panose="02050604050505020204" pitchFamily="18" charset="0"/>
              </a:rPr>
              <a:t>9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130552"/>
            <a:ext cx="2345377" cy="4243615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Вращение скакалки вперед с прыжками-шагами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«лыжник»).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20171226_125911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1800" y="1676400"/>
            <a:ext cx="5715000" cy="3810000"/>
          </a:xfrm>
        </p:spPr>
      </p:pic>
    </p:spTree>
    <p:extLst>
      <p:ext uri="{BB962C8B-B14F-4D97-AF65-F5344CB8AC3E}">
        <p14:creationId xmlns:p14="http://schemas.microsoft.com/office/powerpoint/2010/main" val="192407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prism isContent="1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Bookman Old Style" panose="02050604050505020204" pitchFamily="18" charset="0"/>
              </a:rPr>
              <a:t>Упражнение № </a:t>
            </a:r>
            <a:r>
              <a:rPr lang="ru-RU" dirty="0" smtClean="0">
                <a:latin typeface="Bookman Old Style" panose="02050604050505020204" pitchFamily="18" charset="0"/>
              </a:rPr>
              <a:t>10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2130552"/>
            <a:ext cx="2489393" cy="4243615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Прыжки на скакалке с перекрестом.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20171226_125927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1800" y="1676400"/>
            <a:ext cx="5715000" cy="3810000"/>
          </a:xfrm>
        </p:spPr>
      </p:pic>
    </p:spTree>
    <p:extLst>
      <p:ext uri="{BB962C8B-B14F-4D97-AF65-F5344CB8AC3E}">
        <p14:creationId xmlns:p14="http://schemas.microsoft.com/office/powerpoint/2010/main" val="208914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prism isContent="1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92080"/>
            <a:ext cx="2915816" cy="3933064"/>
          </a:xfrm>
        </p:spPr>
        <p:txBody>
          <a:bodyPr/>
          <a:lstStyle/>
          <a:p>
            <a:pPr algn="ctr"/>
            <a:r>
              <a:rPr lang="ru-RU" sz="3200" dirty="0" smtClean="0">
                <a:latin typeface="Bookman Old Style" panose="02050604050505020204" pitchFamily="18" charset="0"/>
              </a:rPr>
              <a:t>На что обратить внимание!</a:t>
            </a:r>
            <a:endParaRPr lang="ru-RU" sz="3200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71800" y="476672"/>
            <a:ext cx="6064696" cy="5893248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Обязательно надо следить, чтобы руки, слегка согнутые в локтях, были расположены по бокам. При выполнении прыжков туловище следует держать выпрямленным, сохраняя правильную осанку, так как это влияет на свободное дыхание. Дыхание при прыжках задерживать нельзя.                                                              Следует постепенно добиваться легкого и мягкого выполнения прыжков. Для этого надо оттягивать пальцы ног, а приземляться сначала на носки, затем на короткое время опускаться на всю стопу. На приземление надо обращать особое внимание. Приземляться надо – слегка согнув колени, и никогда высоко не отрываться от пола, достаточно подпрыгнуть на 10 - 20 см. Каждая стопа должна приземляться на одно и то же место. </a:t>
            </a:r>
          </a:p>
        </p:txBody>
      </p:sp>
    </p:spTree>
    <p:extLst>
      <p:ext uri="{BB962C8B-B14F-4D97-AF65-F5344CB8AC3E}">
        <p14:creationId xmlns:p14="http://schemas.microsoft.com/office/powerpoint/2010/main" val="33084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prism isContent="1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413" y="764704"/>
            <a:ext cx="5830421" cy="554461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260648"/>
            <a:ext cx="2987824" cy="640871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Прыжки через скакалку — простое, эффективное средство для поддержания тела в тонусе. Они включают разнообразные упражнения, направленные на укрепления мышц, нормализацию работы сердца и сосудов, дыхания, похудение.</a:t>
            </a:r>
          </a:p>
        </p:txBody>
      </p:sp>
    </p:spTree>
    <p:extLst>
      <p:ext uri="{BB962C8B-B14F-4D97-AF65-F5344CB8AC3E}">
        <p14:creationId xmlns:p14="http://schemas.microsoft.com/office/powerpoint/2010/main" val="184972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prism isContent="1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438275"/>
            <a:ext cx="5715000" cy="428625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836712"/>
            <a:ext cx="3563888" cy="5537455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Занимайтесь спортом и будьте здоровы!</a:t>
            </a:r>
            <a:endParaRPr lang="ru-RU" sz="40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87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prism isContent="1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>
                <a:latin typeface="Bookman Old Style" panose="02050604050505020204" pitchFamily="18" charset="0"/>
              </a:rPr>
              <a:t>Прыжки через гимнастическую скакалку 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 smtClean="0">
              <a:latin typeface="Bookman Old Style" panose="02050604050505020204" pitchFamily="18" charset="0"/>
            </a:endParaRPr>
          </a:p>
          <a:p>
            <a:r>
              <a:rPr lang="ru-RU" dirty="0" smtClean="0">
                <a:latin typeface="Bookman Old Style" panose="02050604050505020204" pitchFamily="18" charset="0"/>
              </a:rPr>
              <a:t>являются </a:t>
            </a:r>
            <a:r>
              <a:rPr lang="ru-RU" dirty="0">
                <a:latin typeface="Bookman Old Style" panose="02050604050505020204" pitchFamily="18" charset="0"/>
              </a:rPr>
              <a:t>не просто физическим упражнением - это универсальное средство для активного отдыха, учебного и тренировочного процесса. </a:t>
            </a:r>
          </a:p>
          <a:p>
            <a:r>
              <a:rPr lang="ru-RU" dirty="0" smtClean="0">
                <a:latin typeface="Bookman Old Style" panose="02050604050505020204" pitchFamily="18" charset="0"/>
              </a:rPr>
              <a:t>с </a:t>
            </a:r>
            <a:r>
              <a:rPr lang="ru-RU" dirty="0">
                <a:latin typeface="Bookman Old Style" panose="02050604050505020204" pitchFamily="18" charset="0"/>
              </a:rPr>
              <a:t>помощью прыжков со скакалкой развиваются такие физические качества как координация движений, быстрота, выносливость, прыгучесть. </a:t>
            </a:r>
          </a:p>
          <a:p>
            <a:r>
              <a:rPr lang="ru-RU" dirty="0" smtClean="0">
                <a:latin typeface="Bookman Old Style" panose="02050604050505020204" pitchFamily="18" charset="0"/>
              </a:rPr>
              <a:t>использовать </a:t>
            </a:r>
            <a:r>
              <a:rPr lang="ru-RU" dirty="0">
                <a:latin typeface="Bookman Old Style" panose="02050604050505020204" pitchFamily="18" charset="0"/>
              </a:rPr>
              <a:t>прыжки со скакалкой можно как тренировочные упражнения в различных видах спорта, так и как вид соревновательной деятельности. Поэтому важно научить учащихся правильно выполнять прыжки со скакалкой.</a:t>
            </a:r>
          </a:p>
        </p:txBody>
      </p:sp>
    </p:spTree>
    <p:extLst>
      <p:ext uri="{BB962C8B-B14F-4D97-AF65-F5344CB8AC3E}">
        <p14:creationId xmlns:p14="http://schemas.microsoft.com/office/powerpoint/2010/main" val="127419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prism isContent="1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2520280" cy="1556792"/>
          </a:xfrm>
        </p:spPr>
        <p:txBody>
          <a:bodyPr/>
          <a:lstStyle/>
          <a:p>
            <a:r>
              <a:rPr lang="ru-RU" dirty="0"/>
              <a:t>Как правильно подобрать скакалку для </a:t>
            </a:r>
            <a:r>
              <a:rPr lang="ru-RU" dirty="0" smtClean="0"/>
              <a:t>детей?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196752"/>
            <a:ext cx="5051417" cy="447820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412776"/>
            <a:ext cx="2843808" cy="5445224"/>
          </a:xfrm>
        </p:spPr>
        <p:txBody>
          <a:bodyPr>
            <a:noAutofit/>
          </a:bodyPr>
          <a:lstStyle/>
          <a:p>
            <a:r>
              <a:rPr lang="ru-RU" sz="155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В диаметре скакалка должна быть не тоньше 0,8 или 0,9 см. Если она будет тоньше – она будет </a:t>
            </a:r>
            <a:r>
              <a:rPr lang="ru-RU" sz="1550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легкой </a:t>
            </a:r>
            <a:r>
              <a:rPr lang="ru-RU" sz="155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и ее будет трудно крутить; если толще – </a:t>
            </a:r>
            <a:r>
              <a:rPr lang="ru-RU" sz="1550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то </a:t>
            </a:r>
            <a:r>
              <a:rPr lang="ru-RU" sz="155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тяжело. Она должна быть достаточно длинной, чтобы каждый раз касалась пола в тот момент, когда туловище выпрямлено и руки находятся на уровне бедер. </a:t>
            </a:r>
            <a:r>
              <a:rPr lang="ru-RU" sz="1550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Ребенок  </a:t>
            </a:r>
            <a:r>
              <a:rPr lang="ru-RU" sz="155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должен взять ее за ручки и наступить в середине стопой. Когда  ребенок ее натянет, концы должны касаться подмышек. </a:t>
            </a:r>
            <a:r>
              <a:rPr lang="ru-RU" sz="1550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Когда </a:t>
            </a:r>
            <a:r>
              <a:rPr lang="ru-RU" sz="155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скакалка слишком длинная, то трудно контролировать движения.</a:t>
            </a:r>
          </a:p>
        </p:txBody>
      </p:sp>
    </p:spTree>
    <p:extLst>
      <p:ext uri="{BB962C8B-B14F-4D97-AF65-F5344CB8AC3E}">
        <p14:creationId xmlns:p14="http://schemas.microsoft.com/office/powerpoint/2010/main" val="163591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prism isContent="1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33400"/>
            <a:ext cx="8147248" cy="3111624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Bookman Old Style" panose="02050604050505020204" pitchFamily="18" charset="0"/>
              </a:rPr>
              <a:t>Захват руками за ручки скакалки осуществляется  свободно, без напряжения, развернутыми пальцами вперед, а сама скакалка свисает с внешней стороны рук. </a:t>
            </a:r>
            <a:r>
              <a:rPr lang="ru-RU" sz="2400" dirty="0" smtClean="0">
                <a:latin typeface="Bookman Old Style" panose="02050604050505020204" pitchFamily="18" charset="0"/>
              </a:rPr>
              <a:t/>
            </a:r>
            <a:br>
              <a:rPr lang="ru-RU" sz="2400" dirty="0" smtClean="0">
                <a:latin typeface="Bookman Old Style" panose="02050604050505020204" pitchFamily="18" charset="0"/>
              </a:rPr>
            </a:br>
            <a:r>
              <a:rPr lang="ru-RU" sz="2400" dirty="0" smtClean="0">
                <a:latin typeface="Bookman Old Style" panose="02050604050505020204" pitchFamily="18" charset="0"/>
              </a:rPr>
              <a:t>Ручка </a:t>
            </a:r>
            <a:r>
              <a:rPr lang="ru-RU" sz="2400" dirty="0">
                <a:latin typeface="Bookman Old Style" panose="02050604050505020204" pitchFamily="18" charset="0"/>
              </a:rPr>
              <a:t>скакалки направлена вниз и зажата между большим пальцем и  остальными. Каждый раз надо проверять правильный захват скакалки ребенком!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789363"/>
            <a:ext cx="7632848" cy="2687637"/>
          </a:xfrm>
        </p:spPr>
      </p:pic>
    </p:spTree>
    <p:extLst>
      <p:ext uri="{BB962C8B-B14F-4D97-AF65-F5344CB8AC3E}">
        <p14:creationId xmlns:p14="http://schemas.microsoft.com/office/powerpoint/2010/main" val="71508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prism isContent="1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2596896" cy="1268760"/>
          </a:xfrm>
        </p:spPr>
        <p:txBody>
          <a:bodyPr/>
          <a:lstStyle/>
          <a:p>
            <a:r>
              <a:rPr lang="ru-RU" dirty="0">
                <a:latin typeface="Bookman Old Style" panose="02050604050505020204" pitchFamily="18" charset="0"/>
              </a:rPr>
              <a:t>Техника   вращения   скакалки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04664"/>
            <a:ext cx="5436767" cy="625794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1124744"/>
            <a:ext cx="2596897" cy="558924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Вращение скакалки производится  кистями слегка согнутых рук, а не всей рукой. Локти при этом свободно опущены и вместе с плечевыми суставами только поддерживают вращение.                                                                                                          Чем быстрее вращается скакалка, тем интенсивнее работают кисти рук. При замедленном движении скакалки руки слегка разводятся в стороны.</a:t>
            </a:r>
          </a:p>
        </p:txBody>
      </p:sp>
    </p:spTree>
    <p:extLst>
      <p:ext uri="{BB962C8B-B14F-4D97-AF65-F5344CB8AC3E}">
        <p14:creationId xmlns:p14="http://schemas.microsoft.com/office/powerpoint/2010/main" val="96975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prism isContent="1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Bookman Old Style" panose="02050604050505020204" pitchFamily="18" charset="0"/>
              </a:rPr>
              <a:t>Упражнение № </a:t>
            </a:r>
            <a:r>
              <a:rPr lang="ru-RU" dirty="0" smtClean="0">
                <a:latin typeface="Bookman Old Style" panose="02050604050505020204" pitchFamily="18" charset="0"/>
              </a:rPr>
              <a:t>1,2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2130552"/>
            <a:ext cx="2417385" cy="432278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Вращение скакалкой вперед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правой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рукой стоя на месте.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Затем вращение скакалки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правой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рукой с прыжками на месте.</a:t>
            </a:r>
          </a:p>
          <a:p>
            <a:endParaRPr lang="ru-RU" sz="24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20171226_125756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91880" y="1171133"/>
            <a:ext cx="4752528" cy="5030006"/>
          </a:xfrm>
        </p:spPr>
      </p:pic>
    </p:spTree>
    <p:extLst>
      <p:ext uri="{BB962C8B-B14F-4D97-AF65-F5344CB8AC3E}">
        <p14:creationId xmlns:p14="http://schemas.microsoft.com/office/powerpoint/2010/main" val="80473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prism isContent="1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Bookman Old Style" panose="02050604050505020204" pitchFamily="18" charset="0"/>
              </a:rPr>
              <a:t>Упражнение № </a:t>
            </a:r>
            <a:r>
              <a:rPr lang="ru-RU" dirty="0" smtClean="0">
                <a:latin typeface="Bookman Old Style" panose="02050604050505020204" pitchFamily="18" charset="0"/>
              </a:rPr>
              <a:t>3,4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Вращение скакалкой вперед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левой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рукой стоя на месте.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Затем вращение скакалки левой рукой с прыжками на месте.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20171226_125809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1800" y="1676400"/>
            <a:ext cx="5715000" cy="3810000"/>
          </a:xfrm>
        </p:spPr>
      </p:pic>
    </p:spTree>
    <p:extLst>
      <p:ext uri="{BB962C8B-B14F-4D97-AF65-F5344CB8AC3E}">
        <p14:creationId xmlns:p14="http://schemas.microsoft.com/office/powerpoint/2010/main" val="27716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prism isContent="1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Bookman Old Style" panose="02050604050505020204" pitchFamily="18" charset="0"/>
              </a:rPr>
              <a:t>Упражнение </a:t>
            </a:r>
            <a:r>
              <a:rPr lang="ru-RU" dirty="0" smtClean="0">
                <a:latin typeface="Bookman Old Style" panose="02050604050505020204" pitchFamily="18" charset="0"/>
              </a:rPr>
              <a:t>№5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Вращение скакалкой вперед стоя на месте. Ногами выполняем перекаты с пяточки на носок. Скакалка проходит под ногами.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20171226_125833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3464" y="1851248"/>
            <a:ext cx="5715000" cy="3810000"/>
          </a:xfrm>
        </p:spPr>
      </p:pic>
    </p:spTree>
    <p:extLst>
      <p:ext uri="{BB962C8B-B14F-4D97-AF65-F5344CB8AC3E}">
        <p14:creationId xmlns:p14="http://schemas.microsoft.com/office/powerpoint/2010/main" val="339130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prism isContent="1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Bookman Old Style" panose="02050604050505020204" pitchFamily="18" charset="0"/>
              </a:rPr>
              <a:t>Упражнение № </a:t>
            </a:r>
            <a:r>
              <a:rPr lang="ru-RU" dirty="0" smtClean="0">
                <a:latin typeface="Bookman Old Style" panose="02050604050505020204" pitchFamily="18" charset="0"/>
              </a:rPr>
              <a:t>6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130552"/>
            <a:ext cx="2345377" cy="4243615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Вращение скакалки вперед с выполнением прыжков через скакалку на двух ногах.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20171220_140019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8750" y="792163"/>
            <a:ext cx="3719513" cy="5578475"/>
          </a:xfrm>
        </p:spPr>
      </p:pic>
    </p:spTree>
    <p:extLst>
      <p:ext uri="{BB962C8B-B14F-4D97-AF65-F5344CB8AC3E}">
        <p14:creationId xmlns:p14="http://schemas.microsoft.com/office/powerpoint/2010/main" val="363572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prism isContent="1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сность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137</TotalTime>
  <Words>556</Words>
  <Application>Microsoft Office PowerPoint</Application>
  <PresentationFormat>Экран (4:3)</PresentationFormat>
  <Paragraphs>37</Paragraphs>
  <Slides>16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Ясность</vt:lpstr>
      <vt:lpstr>Презентация к уроку по учебному предмету «физическая культура»  во 2-м классе по теме : «обучение технике прыжка через скакалку» (с видео элементами)</vt:lpstr>
      <vt:lpstr>Прыжки через гимнастическую скакалку :</vt:lpstr>
      <vt:lpstr>Как правильно подобрать скакалку для детей?</vt:lpstr>
      <vt:lpstr>Захват руками за ручки скакалки осуществляется  свободно, без напряжения, развернутыми пальцами вперед, а сама скакалка свисает с внешней стороны рук.  Ручка скакалки направлена вниз и зажата между большим пальцем и  остальными. Каждый раз надо проверять правильный захват скакалки ребенком! </vt:lpstr>
      <vt:lpstr>Техника   вращения   скакалки</vt:lpstr>
      <vt:lpstr>Упражнение № 1,2</vt:lpstr>
      <vt:lpstr>Упражнение № 3,4</vt:lpstr>
      <vt:lpstr>Упражнение №5</vt:lpstr>
      <vt:lpstr>Упражнение № 6</vt:lpstr>
      <vt:lpstr>Упражнение №7</vt:lpstr>
      <vt:lpstr>Упражнение № 8</vt:lpstr>
      <vt:lpstr>Упражнение № 9</vt:lpstr>
      <vt:lpstr>Упражнение № 10</vt:lpstr>
      <vt:lpstr>На что обратить внимание!</vt:lpstr>
      <vt:lpstr>Презентация PowerPoint</vt:lpstr>
      <vt:lpstr>Презентация PowerPoint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Сысоева Олеся</dc:creator>
  <cp:lastModifiedBy>Сысоева Олеся</cp:lastModifiedBy>
  <cp:revision>14</cp:revision>
  <dcterms:created xsi:type="dcterms:W3CDTF">2017-12-25T20:34:21Z</dcterms:created>
  <dcterms:modified xsi:type="dcterms:W3CDTF">2017-12-26T17:27:22Z</dcterms:modified>
</cp:coreProperties>
</file>