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9" r:id="rId2"/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8" r:id="rId23"/>
    <p:sldId id="276" r:id="rId24"/>
    <p:sldId id="278" r:id="rId25"/>
    <p:sldId id="279" r:id="rId26"/>
    <p:sldId id="281" r:id="rId27"/>
    <p:sldId id="280" r:id="rId28"/>
    <p:sldId id="287" r:id="rId29"/>
    <p:sldId id="283" r:id="rId30"/>
    <p:sldId id="284" r:id="rId31"/>
    <p:sldId id="282" r:id="rId32"/>
    <p:sldId id="285" r:id="rId33"/>
    <p:sldId id="28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52" autoAdjust="0"/>
    <p:restoredTop sz="94660"/>
  </p:normalViewPr>
  <p:slideViewPr>
    <p:cSldViewPr>
      <p:cViewPr varScale="1">
        <p:scale>
          <a:sx n="87" d="100"/>
          <a:sy n="87" d="100"/>
        </p:scale>
        <p:origin x="136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82EAE-EF8B-4AE4-AB0B-DE1C74004651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6B3B0-018D-4187-8CEB-4806D2CE60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428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6B3B0-018D-4187-8CEB-4806D2CE60F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22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7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8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Презентация к уроку по учебному предмету «Окружающий мир» в 3-ем классе на тему </a:t>
            </a:r>
            <a:br>
              <a:rPr lang="ru-RU" sz="3600" dirty="0" smtClean="0"/>
            </a:br>
            <a:r>
              <a:rPr lang="ru-RU" sz="3600" dirty="0" smtClean="0"/>
              <a:t>«Вставай, страна огромная…»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65313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Автор: Ленькова А.М., </a:t>
            </a:r>
          </a:p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учитель начальных классов </a:t>
            </a:r>
          </a:p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МБОУ </a:t>
            </a:r>
            <a:r>
              <a:rPr lang="ru-RU" sz="1800" dirty="0" err="1" smtClean="0">
                <a:solidFill>
                  <a:schemeClr val="tx1"/>
                </a:solidFill>
              </a:rPr>
              <a:t>Панфиловской</a:t>
            </a:r>
            <a:r>
              <a:rPr lang="ru-RU" sz="1800" dirty="0" smtClean="0">
                <a:solidFill>
                  <a:schemeClr val="tx1"/>
                </a:solidFill>
              </a:rPr>
              <a:t> СОШ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616074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Владимирская область, Муромский район, село Панфилово </a:t>
            </a:r>
          </a:p>
          <a:p>
            <a:pPr algn="ctr"/>
            <a:r>
              <a:rPr lang="ru-RU" dirty="0" smtClean="0"/>
              <a:t>МБОУ </a:t>
            </a:r>
            <a:r>
              <a:rPr lang="ru-RU" dirty="0" err="1" smtClean="0"/>
              <a:t>Панфиловская</a:t>
            </a:r>
            <a:r>
              <a:rPr lang="ru-RU" dirty="0" smtClean="0"/>
              <a:t> СОШ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510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/>
          <a:lstStyle/>
          <a:p>
            <a:r>
              <a:rPr lang="ru-RU" dirty="0" smtClean="0"/>
              <a:t>Фашизм-учение, сторонники которого признают полноценной только свою нацию, считая, что другие должны быть либо рабами, либо уничтожены.</a:t>
            </a:r>
          </a:p>
          <a:p>
            <a:r>
              <a:rPr lang="ru-RU" dirty="0" smtClean="0"/>
              <a:t>Германия</a:t>
            </a:r>
          </a:p>
          <a:p>
            <a:r>
              <a:rPr lang="ru-RU" dirty="0" smtClean="0"/>
              <a:t>Адольф Гитлер</a:t>
            </a:r>
            <a:endParaRPr lang="ru-RU" dirty="0"/>
          </a:p>
        </p:txBody>
      </p:sp>
      <p:pic>
        <p:nvPicPr>
          <p:cNvPr id="4" name="Рисунок 3" descr="4356a5791c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614095"/>
            <a:ext cx="2523983" cy="3243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/>
          <a:lstStyle/>
          <a:p>
            <a:r>
              <a:rPr lang="ru-RU" dirty="0" smtClean="0"/>
              <a:t>Потому что вся Западная Европа была захвачена, враг рвался к Москве.</a:t>
            </a:r>
            <a:endParaRPr lang="ru-RU" dirty="0"/>
          </a:p>
        </p:txBody>
      </p:sp>
      <p:pic>
        <p:nvPicPr>
          <p:cNvPr id="4" name="Рисунок 3" descr="071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2796087"/>
            <a:ext cx="6156176" cy="4061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00200"/>
            <a:ext cx="8075240" cy="4525963"/>
          </a:xfrm>
        </p:spPr>
        <p:txBody>
          <a:bodyPr/>
          <a:lstStyle/>
          <a:p>
            <a:r>
              <a:rPr lang="ru-RU" dirty="0" smtClean="0"/>
              <a:t>Труд на заводах, фабриках, колхозах.</a:t>
            </a:r>
            <a:endParaRPr lang="ru-RU" dirty="0"/>
          </a:p>
        </p:txBody>
      </p:sp>
      <p:pic>
        <p:nvPicPr>
          <p:cNvPr id="4" name="Рисунок 3" descr="589_1782296822_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0590" y="3900686"/>
            <a:ext cx="4613410" cy="2957314"/>
          </a:xfrm>
          <a:prstGeom prst="rect">
            <a:avLst/>
          </a:prstGeom>
        </p:spPr>
      </p:pic>
      <p:pic>
        <p:nvPicPr>
          <p:cNvPr id="5" name="Рисунок 4" descr="827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276872"/>
            <a:ext cx="4742553" cy="3004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2987824" cy="536145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Вся страна воевала с немецкими захватчиками: от мала до велика.</a:t>
            </a:r>
            <a:endParaRPr lang="ru-RU" dirty="0"/>
          </a:p>
        </p:txBody>
      </p:sp>
      <p:pic>
        <p:nvPicPr>
          <p:cNvPr id="4" name="Рисунок 3" descr="j1FoX8V8tr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908720"/>
            <a:ext cx="5544616" cy="554461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/>
          <a:lstStyle/>
          <a:p>
            <a:r>
              <a:rPr lang="ru-RU" dirty="0" smtClean="0"/>
              <a:t>22 июня 1941 год</a:t>
            </a:r>
            <a:endParaRPr lang="ru-RU" dirty="0"/>
          </a:p>
        </p:txBody>
      </p:sp>
      <p:pic>
        <p:nvPicPr>
          <p:cNvPr id="4" name="Содержимое 3" descr="379524_900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971600" y="2057947"/>
            <a:ext cx="7128792" cy="4800053"/>
          </a:xfrm>
        </p:spPr>
      </p:pic>
      <p:pic>
        <p:nvPicPr>
          <p:cNvPr id="3" name="Юрий Левитан — 22 июня 1941 года. Объявление о начале войны. (www.mixmuz.ru) (www.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44408" y="54452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15759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Брестская крепость, </a:t>
            </a:r>
            <a:br>
              <a:rPr lang="ru-RU" dirty="0" smtClean="0"/>
            </a:br>
            <a:r>
              <a:rPr lang="ru-RU" dirty="0" smtClean="0"/>
              <a:t>июнь 1941 года</a:t>
            </a:r>
            <a:endParaRPr lang="ru-RU" dirty="0"/>
          </a:p>
        </p:txBody>
      </p:sp>
      <p:pic>
        <p:nvPicPr>
          <p:cNvPr id="4" name="Содержимое 3" descr="image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2341679"/>
            <a:ext cx="6629462" cy="45163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174968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47864" y="3647471"/>
            <a:ext cx="5292080" cy="3210529"/>
          </a:xfrm>
        </p:spPr>
      </p:pic>
      <p:pic>
        <p:nvPicPr>
          <p:cNvPr id="3074" name="Picture 2" descr="C:\Users\Анастасия\Desktop\26313_800x469_12472ad0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15858" y="0"/>
            <a:ext cx="7128142" cy="4178873"/>
          </a:xfrm>
          <a:prstGeom prst="rect">
            <a:avLst/>
          </a:prstGeom>
          <a:noFill/>
        </p:spPr>
      </p:pic>
      <p:pic>
        <p:nvPicPr>
          <p:cNvPr id="6" name="Рисунок 5" descr="839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645024"/>
            <a:ext cx="2409732" cy="3212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Физкультминутка</a:t>
            </a:r>
            <a:endParaRPr lang="ru-RU" dirty="0"/>
          </a:p>
        </p:txBody>
      </p:sp>
      <p:pic>
        <p:nvPicPr>
          <p:cNvPr id="4" name="Содержимое 3" descr="img_7281_a-2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" y="1628799"/>
            <a:ext cx="9144000" cy="4623703"/>
          </a:xfrm>
        </p:spPr>
      </p:pic>
      <p:pic>
        <p:nvPicPr>
          <p:cNvPr id="3" name="voennye_pesni_-_katyusha_(zaycev.net) (www.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55172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229600" cy="1431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Города-герои ( в память о героической обороне)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348880"/>
            <a:ext cx="7643192" cy="450912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Брестская крепость, Керчь, Киев, Ленинград, Минск, Мурманск, Новороссийск, Одесса, Севастополь, Смоленск, Сталинград, Тула, Москва.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Москва</a:t>
            </a:r>
            <a:br>
              <a:rPr lang="ru-RU" dirty="0" smtClean="0"/>
            </a:br>
            <a:r>
              <a:rPr lang="ru-RU" dirty="0" smtClean="0"/>
              <a:t> -</a:t>
            </a:r>
            <a:br>
              <a:rPr lang="ru-RU" dirty="0" smtClean="0"/>
            </a:br>
            <a:r>
              <a:rPr lang="ru-RU" dirty="0" smtClean="0"/>
              <a:t>столица нашей Родины</a:t>
            </a:r>
            <a:endParaRPr lang="ru-RU" dirty="0"/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19672" y="2753544"/>
            <a:ext cx="6156685" cy="41044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Приветствие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Фото-Майские</a:t>
            </a:r>
            <a:r>
              <a:rPr lang="ru-RU" dirty="0" smtClean="0"/>
              <a:t> праздники, весна</a:t>
            </a:r>
            <a:endParaRPr lang="ru-RU" dirty="0"/>
          </a:p>
        </p:txBody>
      </p:sp>
      <p:pic>
        <p:nvPicPr>
          <p:cNvPr id="4" name="Рисунок 3" descr="450073_1024x6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60031" cy="3241603"/>
          </a:xfrm>
          <a:prstGeom prst="rect">
            <a:avLst/>
          </a:prstGeom>
        </p:spPr>
      </p:pic>
      <p:pic>
        <p:nvPicPr>
          <p:cNvPr id="5" name="Рисунок 4" descr="cvetenie_vetka_nebo_vesna_nastroenie_19225_1920x10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3192628"/>
            <a:ext cx="6516217" cy="3665372"/>
          </a:xfrm>
          <a:prstGeom prst="rect">
            <a:avLst/>
          </a:prstGeom>
        </p:spPr>
      </p:pic>
      <p:pic>
        <p:nvPicPr>
          <p:cNvPr id="6" name="Рисунок 5" descr="flowers-ribbon-tulip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4152" y="0"/>
            <a:ext cx="5089848" cy="318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6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2664296"/>
          </a:xfrm>
        </p:spPr>
        <p:txBody>
          <a:bodyPr>
            <a:normAutofit/>
          </a:bodyPr>
          <a:lstStyle/>
          <a:p>
            <a:r>
              <a:rPr lang="ru-RU" dirty="0" smtClean="0"/>
              <a:t>Великая Отечественная  война шла 4 года (1418 дней и ночей)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996952"/>
            <a:ext cx="5171046" cy="3861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4810546"/>
          </a:xfrm>
        </p:spPr>
        <p:txBody>
          <a:bodyPr/>
          <a:lstStyle/>
          <a:p>
            <a:r>
              <a:rPr lang="ru-RU" dirty="0" smtClean="0"/>
              <a:t>Выполнение задания № 2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астасия\Pictures\Сканы\Скан_201904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3" y="-47191"/>
            <a:ext cx="5004048" cy="6905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Pictures\Сканы\Скан_201904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-4045"/>
            <a:ext cx="5004048" cy="6905191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>
            <a:off x="4067944" y="980728"/>
            <a:ext cx="34178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067944" y="3448550"/>
            <a:ext cx="341784" cy="23567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067944" y="3212976"/>
            <a:ext cx="341784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4067944" y="1124744"/>
            <a:ext cx="341784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067944" y="4869160"/>
            <a:ext cx="341784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ru-RU" dirty="0" smtClean="0"/>
              <a:t>1944 год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Битва бронепоезда «Ильи Муромца» с  «Адольфом Гитлером»</a:t>
            </a:r>
            <a:endParaRPr lang="ru-RU" dirty="0"/>
          </a:p>
        </p:txBody>
      </p:sp>
      <p:pic>
        <p:nvPicPr>
          <p:cNvPr id="4" name="Рисунок 3" descr="pp13_gen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2724150"/>
            <a:ext cx="5857875" cy="4133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b18d80bb3297442b36e80bd9e0aefb6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2876" y="908720"/>
            <a:ext cx="9186877" cy="5949280"/>
          </a:xfrm>
        </p:spPr>
      </p:pic>
      <p:sp>
        <p:nvSpPr>
          <p:cNvPr id="5" name="Овал 4"/>
          <p:cNvSpPr/>
          <p:nvPr/>
        </p:nvSpPr>
        <p:spPr>
          <a:xfrm>
            <a:off x="395536" y="3212976"/>
            <a:ext cx="1224136" cy="64807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 мая            9 мая</a:t>
            </a:r>
            <a:endParaRPr lang="ru-RU" dirty="0"/>
          </a:p>
        </p:txBody>
      </p:sp>
      <p:pic>
        <p:nvPicPr>
          <p:cNvPr id="6" name="Содержимое 5" descr="9-maya-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899592" y="1412776"/>
            <a:ext cx="7272808" cy="5144838"/>
          </a:xfrm>
        </p:spPr>
      </p:pic>
      <p:cxnSp>
        <p:nvCxnSpPr>
          <p:cNvPr id="5" name="Прямая со стрелкой 4"/>
          <p:cNvCxnSpPr/>
          <p:nvPr/>
        </p:nvCxnSpPr>
        <p:spPr>
          <a:xfrm>
            <a:off x="3923928" y="836712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leshchenko_-_den_pobedy_(zaycev.net) (www.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55172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4186808" cy="2578298"/>
          </a:xfrm>
        </p:spPr>
        <p:txBody>
          <a:bodyPr>
            <a:normAutofit/>
          </a:bodyPr>
          <a:lstStyle/>
          <a:p>
            <a:r>
              <a:rPr lang="ru-RU" dirty="0" smtClean="0"/>
              <a:t>День Победы </a:t>
            </a:r>
            <a:br>
              <a:rPr lang="ru-RU" dirty="0" smtClean="0"/>
            </a:br>
            <a:r>
              <a:rPr lang="ru-RU" dirty="0" smtClean="0"/>
              <a:t>«со слезами на глазах»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3861048"/>
            <a:ext cx="3610744" cy="230425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Погибло        26 600 000 человек</a:t>
            </a:r>
            <a:endParaRPr lang="ru-RU" sz="4000" b="1" dirty="0"/>
          </a:p>
        </p:txBody>
      </p:sp>
      <p:pic>
        <p:nvPicPr>
          <p:cNvPr id="4" name="Рисунок 3" descr="956 Victory Day (3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220560"/>
            <a:ext cx="3864778" cy="5637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3466728" cy="5746650"/>
          </a:xfrm>
        </p:spPr>
        <p:txBody>
          <a:bodyPr/>
          <a:lstStyle/>
          <a:p>
            <a:r>
              <a:rPr lang="ru-RU" dirty="0" smtClean="0"/>
              <a:t>Вечный огонь в городе Муроме</a:t>
            </a:r>
            <a:endParaRPr lang="ru-RU" dirty="0"/>
          </a:p>
        </p:txBody>
      </p:sp>
      <p:pic>
        <p:nvPicPr>
          <p:cNvPr id="4" name="Содержимое 3" descr="repphoto_6925_641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27984" y="548680"/>
            <a:ext cx="4320480" cy="57761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Минута молчания</a:t>
            </a:r>
            <a:endParaRPr lang="ru-RU" sz="5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ПРИМЕНЯЕМ НОВЫЕ ЗНАНИЯ</a:t>
            </a:r>
            <a:endParaRPr lang="ru-RU" dirty="0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 b="15385"/>
          <a:stretch>
            <a:fillRect/>
          </a:stretch>
        </p:blipFill>
        <p:spPr bwMode="auto">
          <a:xfrm>
            <a:off x="684213" y="1989138"/>
            <a:ext cx="7659687" cy="2376487"/>
          </a:xfrm>
          <a:prstGeom prst="rect">
            <a:avLst/>
          </a:prstGeom>
          <a:ln>
            <a:solidFill>
              <a:srgbClr val="99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1412776"/>
            <a:ext cx="8569325" cy="40005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Выполните в рабочей тетради задание № 1(Н) стр.46. Проверьте себя.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650" y="2420938"/>
            <a:ext cx="1295400" cy="40005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фашисты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46513" y="2349500"/>
            <a:ext cx="1304925" cy="40005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Гитлером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87575" y="2997200"/>
            <a:ext cx="2654300" cy="36830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Вторую мировую войну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5075" y="3644900"/>
            <a:ext cx="912813" cy="40005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1941 г.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4663" y="3644900"/>
            <a:ext cx="3384550" cy="369888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Великая Отечественная война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Соотнесите дату и событие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155862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1812год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285293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1918-1920 </a:t>
            </a:r>
            <a:r>
              <a:rPr lang="ru-RU" sz="2800" dirty="0" err="1" smtClean="0"/>
              <a:t>г.г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115616" y="436510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1914-1918 </a:t>
            </a:r>
            <a:r>
              <a:rPr lang="ru-RU" sz="2400" dirty="0" err="1" smtClean="0"/>
              <a:t>г.г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1645409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Гражданская война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436510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Отечественная война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695444" y="3114546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Первая мировая война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28391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ПРИМЕНЯЕМ НОВЫЕ ЗНАНИЯ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124744"/>
            <a:ext cx="8569325" cy="40005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Выполните в рабочей тетради задание № 2(П) стр.46. Проверьте себя.</a:t>
            </a:r>
          </a:p>
        </p:txBody>
      </p:sp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2" cstate="print"/>
          <a:srcRect t="1724" b="1724"/>
          <a:stretch>
            <a:fillRect/>
          </a:stretch>
        </p:blipFill>
        <p:spPr bwMode="auto">
          <a:xfrm>
            <a:off x="407988" y="1773238"/>
            <a:ext cx="8204200" cy="4032250"/>
          </a:xfrm>
          <a:prstGeom prst="rect">
            <a:avLst/>
          </a:prstGeom>
          <a:ln>
            <a:solidFill>
              <a:srgbClr val="99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4643438" y="1557338"/>
            <a:ext cx="390525" cy="58420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5288" y="1628775"/>
            <a:ext cx="390525" cy="58420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71775" y="3789363"/>
            <a:ext cx="390525" cy="584200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8125" y="3716338"/>
            <a:ext cx="390525" cy="585787"/>
          </a:xfrm>
          <a:prstGeom prst="rect">
            <a:avLst/>
          </a:prstGeom>
          <a:ln>
            <a:solidFill>
              <a:srgbClr val="99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настасия\Desktop\002836-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24616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8576952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настасия\Desktop\s12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11560" y="0"/>
            <a:ext cx="4904286" cy="3661867"/>
          </a:xfrm>
        </p:spPr>
      </p:pic>
      <p:pic>
        <p:nvPicPr>
          <p:cNvPr id="1026" name="Picture 2" descr="C:\Users\Анастасия\Desktop\750ec054f9b9b5043e61c5ce0122fed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404663"/>
            <a:ext cx="3779912" cy="5914739"/>
          </a:xfrm>
          <a:prstGeom prst="rect">
            <a:avLst/>
          </a:prstGeom>
          <a:noFill/>
        </p:spPr>
      </p:pic>
      <p:pic>
        <p:nvPicPr>
          <p:cNvPr id="1027" name="Picture 3" descr="C:\Users\Анастасия\Desktop\ima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501008"/>
            <a:ext cx="4972049" cy="3356992"/>
          </a:xfrm>
          <a:prstGeom prst="rect">
            <a:avLst/>
          </a:prstGeom>
          <a:noFill/>
        </p:spPr>
      </p:pic>
      <p:pic>
        <p:nvPicPr>
          <p:cNvPr id="3" name="Юрий Левитан — 22 июня 1941 года. Объявление о начале войны. (www.mixmuz.ru) (www.mp3cut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2360" y="601460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44824"/>
            <a:ext cx="8841160" cy="2232248"/>
          </a:xfrm>
        </p:spPr>
        <p:txBody>
          <a:bodyPr>
            <a:noAutofit/>
          </a:bodyPr>
          <a:lstStyle/>
          <a:p>
            <a:r>
              <a:rPr lang="ru-RU" sz="6000" dirty="0" smtClean="0"/>
              <a:t>          </a:t>
            </a:r>
            <a:r>
              <a:rPr lang="ru-RU" sz="6000" u="sng" dirty="0" smtClean="0"/>
              <a:t>Тема урока: </a:t>
            </a:r>
            <a:r>
              <a:rPr lang="ru-RU" sz="6000" dirty="0" smtClean="0"/>
              <a:t>		  «Вставай, страна огромная…»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/>
              <a:t>Фильм </a:t>
            </a:r>
          </a:p>
          <a:p>
            <a:pPr algn="ctr">
              <a:buNone/>
            </a:pPr>
            <a:r>
              <a:rPr lang="ru-RU" sz="5400" b="1" dirty="0" smtClean="0"/>
              <a:t>о Великой </a:t>
            </a:r>
          </a:p>
          <a:p>
            <a:pPr algn="ctr">
              <a:buNone/>
            </a:pPr>
            <a:r>
              <a:rPr lang="ru-RU" sz="5400" b="1" dirty="0" smtClean="0"/>
              <a:t>Отечественной</a:t>
            </a:r>
          </a:p>
          <a:p>
            <a:pPr algn="ctr">
              <a:buNone/>
            </a:pPr>
            <a:r>
              <a:rPr lang="ru-RU" sz="5400" b="1" dirty="0" smtClean="0"/>
              <a:t> войне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настасия\Desktop\ilija_murome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340768"/>
            <a:ext cx="6336915" cy="4223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1-ого задания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Кто был врагом Советского Союза?</a:t>
            </a:r>
          </a:p>
          <a:p>
            <a:r>
              <a:rPr lang="ru-RU" dirty="0" smtClean="0"/>
              <a:t>Почему враг захотел захватить нашу страну?</a:t>
            </a:r>
          </a:p>
          <a:p>
            <a:r>
              <a:rPr lang="ru-RU" dirty="0" smtClean="0"/>
              <a:t>Как русские люди сражались на фронте и в тылу?			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работы в парах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астасия\Desktop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271</Words>
  <Application>Microsoft Office PowerPoint</Application>
  <PresentationFormat>Экран (4:3)</PresentationFormat>
  <Paragraphs>62</Paragraphs>
  <Slides>33</Slides>
  <Notes>1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Тема Office</vt:lpstr>
      <vt:lpstr>Презентация к уроку по учебному предмету «Окружающий мир» в 3-ем классе на тему  «Вставай, страна огромная…»</vt:lpstr>
      <vt:lpstr>Приветствие</vt:lpstr>
      <vt:lpstr>Соотнесите дату и событие</vt:lpstr>
      <vt:lpstr>Презентация PowerPoint</vt:lpstr>
      <vt:lpstr>          Тема урока:     «Вставай, страна огромная…»</vt:lpstr>
      <vt:lpstr>Презентация PowerPoint</vt:lpstr>
      <vt:lpstr>Презентация PowerPoint</vt:lpstr>
      <vt:lpstr>Вопросы 1-ого задания</vt:lpstr>
      <vt:lpstr>Правила работы в парах</vt:lpstr>
      <vt:lpstr>Презентация PowerPoint</vt:lpstr>
      <vt:lpstr>Презентация PowerPoint</vt:lpstr>
      <vt:lpstr>Презентация PowerPoint</vt:lpstr>
      <vt:lpstr>Презентация PowerPoint</vt:lpstr>
      <vt:lpstr>22 июня 1941 год</vt:lpstr>
      <vt:lpstr>Брестская крепость,  июнь 1941 года</vt:lpstr>
      <vt:lpstr>Презентация PowerPoint</vt:lpstr>
      <vt:lpstr>Физкультминутка</vt:lpstr>
      <vt:lpstr>Города-герои ( в память о героической обороне)</vt:lpstr>
      <vt:lpstr>Москва  - столица нашей Родины</vt:lpstr>
      <vt:lpstr>Великая Отечественная  война шла 4 года (1418 дней и ночей) </vt:lpstr>
      <vt:lpstr>Выполнение задания № 2</vt:lpstr>
      <vt:lpstr>Презентация PowerPoint</vt:lpstr>
      <vt:lpstr>1944 год </vt:lpstr>
      <vt:lpstr>Презентация PowerPoint</vt:lpstr>
      <vt:lpstr>8 мая            9 мая</vt:lpstr>
      <vt:lpstr>День Победы  «со слезами на глазах»</vt:lpstr>
      <vt:lpstr>Вечный огонь в городе Муроме</vt:lpstr>
      <vt:lpstr>Минута молчания</vt:lpstr>
      <vt:lpstr>ПРИМЕНЯЕМ НОВЫЕ ЗНАНИЯ</vt:lpstr>
      <vt:lpstr>ПРИМЕНЯЕМ НОВЫЕ ЗНАНИЯ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Приветствие</dc:title>
  <dc:creator>Учитель</dc:creator>
  <cp:lastModifiedBy>Дмитрий Каленюк</cp:lastModifiedBy>
  <cp:revision>33</cp:revision>
  <dcterms:created xsi:type="dcterms:W3CDTF">2019-04-22T10:06:54Z</dcterms:created>
  <dcterms:modified xsi:type="dcterms:W3CDTF">2020-04-15T10:34:26Z</dcterms:modified>
</cp:coreProperties>
</file>