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94" r:id="rId3"/>
    <p:sldId id="295" r:id="rId4"/>
    <p:sldId id="277" r:id="rId5"/>
    <p:sldId id="281" r:id="rId6"/>
    <p:sldId id="283" r:id="rId7"/>
    <p:sldId id="284" r:id="rId8"/>
    <p:sldId id="306" r:id="rId9"/>
    <p:sldId id="286" r:id="rId10"/>
    <p:sldId id="287" r:id="rId11"/>
    <p:sldId id="307" r:id="rId12"/>
    <p:sldId id="289" r:id="rId13"/>
    <p:sldId id="308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06" autoAdjust="0"/>
    <p:restoredTop sz="79928" autoAdjust="0"/>
  </p:normalViewPr>
  <p:slideViewPr>
    <p:cSldViewPr>
      <p:cViewPr>
        <p:scale>
          <a:sx n="76" d="100"/>
          <a:sy n="76" d="100"/>
        </p:scale>
        <p:origin x="-728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D3B2-FD6A-4A76-9A6A-B6E7CC4422C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CA030-6D45-4028-92A6-65FF183D9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7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3ABD5B-65BD-4DB1-BF50-8F57B039B70E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6285-4A54-415F-A110-8CFE6E9AD5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quarter" idx="4294967295"/>
          </p:nvPr>
        </p:nvSpPr>
        <p:spPr>
          <a:xfrm>
            <a:off x="5102225" y="1916113"/>
            <a:ext cx="3502223" cy="460851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accent1"/>
                </a:solidFill>
              </a:rPr>
              <a:t>Ишметова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accent1"/>
                </a:solidFill>
              </a:rPr>
              <a:t>Альфина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accent1"/>
                </a:solidFill>
              </a:rPr>
              <a:t>Нагитулловна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учитель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начальных классов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высшая</a:t>
            </a:r>
          </a:p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 </a:t>
            </a:r>
            <a:r>
              <a:rPr lang="ru-RU" dirty="0" smtClean="0"/>
              <a:t>квалификационная категория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 l="15748" t="17224" r="38058" b="43307"/>
          <a:stretch>
            <a:fillRect/>
          </a:stretch>
        </p:blipFill>
        <p:spPr bwMode="auto">
          <a:xfrm>
            <a:off x="755576" y="1916113"/>
            <a:ext cx="352839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67544" y="33265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Муниципальное бюджетное общеобразовательное учреждение «Белоярская средняя общеобразовательная школа  №  3»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Сургутский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район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ХМАО-Югра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cs typeface="Times New Roman" pitchFamily="18" charset="0"/>
              </a:rPr>
              <a:t>6 </a:t>
            </a:r>
            <a:r>
              <a:rPr lang="ru-RU" sz="4000" b="1" dirty="0" err="1" smtClean="0">
                <a:cs typeface="Times New Roman" pitchFamily="18" charset="0"/>
              </a:rPr>
              <a:t>этап.Закрепление</a:t>
            </a:r>
            <a:r>
              <a:rPr lang="ru-RU" sz="4000" b="1" dirty="0" smtClean="0">
                <a:cs typeface="Times New Roman" pitchFamily="18" charset="0"/>
              </a:rPr>
              <a:t> изученного материала</a:t>
            </a:r>
            <a:endParaRPr lang="ru-RU" sz="4000" dirty="0">
              <a:cs typeface="Times New Roman" pitchFamily="18" charset="0"/>
            </a:endParaRPr>
          </a:p>
        </p:txBody>
      </p:sp>
      <p:pic>
        <p:nvPicPr>
          <p:cNvPr id="1026" name="Picture 2" descr="G:\фотки\IMG_7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3933056"/>
            <a:ext cx="4038600" cy="2692401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8024" y="1484784"/>
            <a:ext cx="4104456" cy="48701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б.  Выборочное письмо.  Сравнение двух текстов.   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в.  Игра «Подбери слова»     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г. Замени выделенные слова именами  прилагательными.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3500" b="1" i="1" dirty="0" smtClean="0"/>
              <a:t>Платок</a:t>
            </a:r>
            <a:r>
              <a:rPr lang="ru-RU" sz="3500" i="1" dirty="0" smtClean="0"/>
              <a:t> из пуха                     </a:t>
            </a:r>
          </a:p>
          <a:p>
            <a:pPr algn="ctr">
              <a:buNone/>
            </a:pPr>
            <a:r>
              <a:rPr lang="ru-RU" sz="3500" i="1" dirty="0" smtClean="0"/>
              <a:t>сок из </a:t>
            </a:r>
            <a:r>
              <a:rPr lang="ru-RU" sz="3500" b="1" i="1" dirty="0" smtClean="0"/>
              <a:t>винограда</a:t>
            </a:r>
            <a:endParaRPr lang="ru-RU" sz="3500" i="1" dirty="0" smtClean="0"/>
          </a:p>
          <a:p>
            <a:pPr algn="ctr">
              <a:buNone/>
            </a:pPr>
            <a:r>
              <a:rPr lang="ru-RU" sz="3500" i="1" dirty="0" smtClean="0"/>
              <a:t>посуда из </a:t>
            </a:r>
            <a:r>
              <a:rPr lang="ru-RU" sz="3500" b="1" i="1" dirty="0" smtClean="0"/>
              <a:t>глины</a:t>
            </a:r>
            <a:r>
              <a:rPr lang="ru-RU" sz="3500" i="1" dirty="0" smtClean="0"/>
              <a:t>                   </a:t>
            </a:r>
          </a:p>
          <a:p>
            <a:pPr algn="ctr">
              <a:buNone/>
            </a:pPr>
            <a:r>
              <a:rPr lang="ru-RU" sz="3500" i="1" dirty="0" smtClean="0"/>
              <a:t>чашка из </a:t>
            </a:r>
            <a:r>
              <a:rPr lang="ru-RU" sz="3500" b="1" i="1" dirty="0" smtClean="0"/>
              <a:t>фарфора</a:t>
            </a:r>
            <a:endParaRPr lang="ru-RU" sz="3500" i="1" dirty="0" smtClean="0"/>
          </a:p>
          <a:p>
            <a:pPr algn="ctr">
              <a:buNone/>
            </a:pPr>
            <a:r>
              <a:rPr lang="ru-RU" sz="3500" i="1" dirty="0" smtClean="0"/>
              <a:t>задание на</a:t>
            </a:r>
            <a:r>
              <a:rPr lang="ru-RU" sz="3500" b="1" i="1" dirty="0" smtClean="0"/>
              <a:t> дом</a:t>
            </a:r>
            <a:r>
              <a:rPr lang="ru-RU" sz="2800" i="1" dirty="0" smtClean="0">
                <a:solidFill>
                  <a:srgbClr val="0070C0"/>
                </a:solidFill>
              </a:rPr>
              <a:t>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268760"/>
            <a:ext cx="46805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а. Литературная викторина  </a:t>
            </a: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-Сказка Ш. Перро «Красная  ….. 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-Сказка Ш. Перро «Синяя  …..»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-Рассказ А. Куприна «Белый …..»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Рассказ В. Бианки «Серая ….. 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-Волшебная повесть </a:t>
            </a:r>
          </a:p>
          <a:p>
            <a:pPr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А. Погорельского «Чёрная  …..»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ts val="0"/>
              </a:spcBef>
              <a:defRPr/>
            </a:pPr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20480" cy="616530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 – работа по карточкам.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Прочитайте текст. Найдите и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подчеркните имена прилагательные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волнистой линией. Подчеркните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изученные орфограммы. Составьте 3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предложения с именами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прилагательными.</a:t>
            </a:r>
            <a:endParaRPr lang="ru-RU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Гнездо белочки было на сосне. Под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зелёной еловой  лапой строит свой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дом зайка. Ёж накрылся сухими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листьями и заснул на всю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зиму. Застыли под хворостом юркие</a:t>
            </a:r>
          </a:p>
          <a:p>
            <a:pPr lvl="0">
              <a:spcBef>
                <a:spcPts val="0"/>
              </a:spcBef>
              <a:buClr>
                <a:srgbClr val="0BD0D9"/>
              </a:buClr>
              <a:buNone/>
              <a:defRPr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ящерицы.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283968" y="692696"/>
            <a:ext cx="4680520" cy="616530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 – работа по карточкам.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Допишите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высказывания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Имена прилагательные  обозначают _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Имена прилагательные отвечают на</a:t>
            </a:r>
            <a:r>
              <a:rPr lang="en-US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en-US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endParaRPr lang="ru-RU" sz="20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какой частью речи связано имя</a:t>
            </a:r>
            <a:r>
              <a:rPr lang="en-US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прилагательное  ____</a:t>
            </a:r>
            <a:r>
              <a:rPr lang="en-US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___</a:t>
            </a:r>
            <a:endParaRPr lang="ru-RU" sz="20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     Прочитайте слова. Стрелкой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соедините  подходящие по смыслу слова.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Громкий      дети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Утренняя    голос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Научная       небо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Чистое      работа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Маленькие   роса</a:t>
            </a:r>
          </a:p>
          <a:p>
            <a:pPr>
              <a:buNone/>
            </a:pPr>
            <a:endParaRPr lang="ru-RU" sz="2000" i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группа – работа по учебнику</a:t>
            </a:r>
          </a:p>
          <a:p>
            <a:pP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(стр.86, упр. 148)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8230313" cy="908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2808312" cy="1944216"/>
          </a:xfrm>
          <a:prstGeom prst="rect">
            <a:avLst/>
          </a:prstGeom>
        </p:spPr>
      </p:pic>
      <p:pic>
        <p:nvPicPr>
          <p:cNvPr id="10" name="Picture 2" descr="F:\фотки\IMG_7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3501008"/>
            <a:ext cx="2520280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45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8 этап. Итог урока. Рефлексия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074" name="Picture 2" descr="F:\фотки\IMG_752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960440" cy="2736304"/>
          </a:xfrm>
          <a:prstGeom prst="rect">
            <a:avLst/>
          </a:prstGeom>
          <a:noFill/>
        </p:spPr>
      </p:pic>
      <p:pic>
        <p:nvPicPr>
          <p:cNvPr id="8" name="Содержимое 7" descr="F:\фотки\IMG_754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t="6562"/>
          <a:stretch>
            <a:fillRect/>
          </a:stretch>
        </p:blipFill>
        <p:spPr bwMode="auto">
          <a:xfrm>
            <a:off x="6732240" y="98072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фотки\IMG_7548.JPG"/>
          <p:cNvPicPr/>
          <p:nvPr/>
        </p:nvPicPr>
        <p:blipFill>
          <a:blip r:embed="rId4" cstate="print"/>
          <a:srcRect l="12592" r="19710"/>
          <a:stretch>
            <a:fillRect/>
          </a:stretch>
        </p:blipFill>
        <p:spPr bwMode="auto">
          <a:xfrm>
            <a:off x="251520" y="1268760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ки\IMG_7497.JPG"/>
          <p:cNvPicPr/>
          <p:nvPr/>
        </p:nvPicPr>
        <p:blipFill>
          <a:blip r:embed="rId5" cstate="print"/>
          <a:srcRect l="6890" b="13780"/>
          <a:stretch>
            <a:fillRect/>
          </a:stretch>
        </p:blipFill>
        <p:spPr bwMode="auto">
          <a:xfrm>
            <a:off x="2411760" y="3501008"/>
            <a:ext cx="453650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11555">
            <a:off x="289793" y="4732051"/>
            <a:ext cx="1728192" cy="12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15015">
            <a:off x="7224984" y="4719965"/>
            <a:ext cx="1681493" cy="128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 этап. Домашнее задание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392488" cy="504056"/>
          </a:xfrm>
        </p:spPr>
        <p:txBody>
          <a:bodyPr/>
          <a:lstStyle/>
          <a:p>
            <a:pPr marL="342900" indent="-342900"/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</a:t>
            </a:r>
          </a:p>
          <a:p>
            <a:pPr marL="342900" indent="-342900"/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Придумать сказку, используя имена</a:t>
            </a:r>
          </a:p>
          <a:p>
            <a:pPr marL="342900" indent="-342900"/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прилагательные.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52736"/>
            <a:ext cx="4319463" cy="5805264"/>
          </a:xfrm>
        </p:spPr>
        <p:txBody>
          <a:bodyPr/>
          <a:lstStyle/>
          <a:p>
            <a:r>
              <a:rPr lang="en-US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словосочетания с именами прилагательными.</a:t>
            </a:r>
          </a:p>
          <a:p>
            <a:r>
              <a:rPr 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3.Работа по учебнику.</a:t>
            </a:r>
            <a:endParaRPr lang="ru-RU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317876" cy="4536504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лес пришла ранняя весна. Лес наполняется новыми звуками. Звонко поют птицы, звенят под деревьями весенние ручейки. Радостна, шумна и пахуча весна. Деревья досматривают свои последние сны.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Как вы думаете,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снится деревьям?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G:\фотки\IMG_7498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1196752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3442" y="4653137"/>
            <a:ext cx="130658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F:\фотки\IMG_7433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34394" t="20095" b="8940"/>
          <a:stretch>
            <a:fillRect/>
          </a:stretch>
        </p:blipFill>
        <p:spPr bwMode="auto">
          <a:xfrm>
            <a:off x="5508104" y="4653136"/>
            <a:ext cx="2642292" cy="182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08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86742" cy="12858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Уважаемые коллеги!</a:t>
            </a:r>
            <a:br>
              <a:rPr lang="ru-RU" sz="4000" dirty="0" smtClean="0"/>
            </a:br>
            <a:r>
              <a:rPr lang="ru-RU" sz="4000" dirty="0" smtClean="0"/>
              <a:t>Благодарю за внимание! </a:t>
            </a:r>
            <a:endParaRPr lang="ru-RU" sz="40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8229600" cy="47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35618"/>
              </p:ext>
            </p:extLst>
          </p:nvPr>
        </p:nvGraphicFramePr>
        <p:xfrm>
          <a:off x="0" y="2"/>
          <a:ext cx="9144000" cy="670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6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«Школа России»</a:t>
                      </a:r>
                      <a:endParaRPr lang="ru-RU" sz="2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В.П. </a:t>
                      </a:r>
                      <a:r>
                        <a:rPr kumimoji="0" lang="ru-RU" sz="2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Канакина</a:t>
                      </a:r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В.Г Горецкий. 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«в» класс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4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Имя прилагательное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  часть речи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2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endParaRPr lang="ru-RU" sz="2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2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освоения</a:t>
                      </a:r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нового материала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ИКТ,  </a:t>
                      </a:r>
                      <a:r>
                        <a:rPr kumimoji="0" lang="ru-RU" sz="2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здоровьесберегающая</a:t>
                      </a:r>
                      <a:r>
                        <a:rPr kumimoji="0" lang="ru-RU" sz="2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Фронтальная, групповая, индивидуальная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233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</a:t>
                      </a:r>
                    </a:p>
                    <a:p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</a:p>
                    <a:p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Осознание учащимися значимости приобретаемых знаний, умений и навыков, мотивация к дальнейшему изучению русского языка, мотивация к творчеству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59330"/>
              </p:ext>
            </p:extLst>
          </p:nvPr>
        </p:nvGraphicFramePr>
        <p:xfrm>
          <a:off x="0" y="1"/>
          <a:ext cx="9144000" cy="686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6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26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ru-RU" sz="22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endParaRPr lang="ru-RU" sz="2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200" b="0" i="0" dirty="0">
                        <a:latin typeface="+mj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Создание условий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для получения новых знаний по теме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для формирования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УУД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для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формирования интереса к предмету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803">
                <a:tc>
                  <a:txBody>
                    <a:bodyPr/>
                    <a:lstStyle/>
                    <a:p>
                      <a:r>
                        <a:rPr lang="ru-RU" sz="2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Цели:</a:t>
                      </a:r>
                      <a:r>
                        <a:rPr lang="ru-RU" sz="2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2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познакомить с именем прилагательным, как частью речи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8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Регулятивные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УУД</a:t>
                      </a:r>
                    </a:p>
                    <a:p>
                      <a:endParaRPr lang="ru-RU" sz="22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определять и формулировать цель деятельности на уроке;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- формулировать учебные задачи;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- учить планировать свою деятельность на уроке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8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Познавательные 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ориентироваться в учебнике, тетради;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находить ответы на вопросы в тексте, иллюстрациях, используя свой жизненный опыт;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развивать умение самостоятельно выделять и формулировать познавательную цель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8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Коммуникативные УУД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слушать и понимать речь других;</a:t>
                      </a:r>
                    </a:p>
                    <a:p>
                      <a:r>
                        <a:rPr kumimoji="0" lang="ru-RU" sz="2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формировать умения договариваться и приходить к общему решению в совместной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Методы обучения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14334"/>
              </p:ext>
            </p:extLst>
          </p:nvPr>
        </p:nvGraphicFramePr>
        <p:xfrm>
          <a:off x="0" y="-1"/>
          <a:ext cx="9108503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61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Этап урока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Методы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8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Организационный</a:t>
                      </a:r>
                      <a:r>
                        <a:rPr lang="ru-RU" sz="2000" b="1" baseline="0" dirty="0" smtClean="0"/>
                        <a:t> момент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Организационный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</a:t>
                      </a:r>
                      <a:r>
                        <a:rPr lang="ru-RU" sz="2000" b="0" baseline="0" dirty="0" smtClean="0"/>
                        <a:t>  мин.</a:t>
                      </a:r>
                      <a:endParaRPr lang="ru-RU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0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Чистописание  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Словесный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4  мин.</a:t>
                      </a:r>
                      <a:endParaRPr lang="ru-RU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08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III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Актуализация знаний учащихся о частях речи  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Поисковый,</a:t>
                      </a:r>
                      <a:r>
                        <a:rPr kumimoji="0" lang="ru-RU" sz="20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наглядный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3  мин.</a:t>
                      </a:r>
                      <a:endParaRPr lang="ru-RU" sz="2000" b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85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IV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Объяснение нового материала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Объяснение, словесный,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наглядный, частично-поисковый метод. похвала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1</a:t>
                      </a:r>
                      <a:r>
                        <a:rPr lang="ru-RU" sz="2000" b="0" baseline="0" dirty="0" smtClean="0"/>
                        <a:t>0 мин.</a:t>
                      </a:r>
                      <a:endParaRPr lang="ru-RU" sz="20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0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Физкультминутка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Игровая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4  мин.</a:t>
                      </a:r>
                      <a:endParaRPr lang="ru-RU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81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изученного материала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u="none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Контроль , самоконтроль </a:t>
                      </a:r>
                      <a:endParaRPr lang="ru-RU" sz="2000" b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10</a:t>
                      </a:r>
                      <a:r>
                        <a:rPr lang="ru-RU" sz="2000" b="0" baseline="0" dirty="0" smtClean="0"/>
                        <a:t>  мин.</a:t>
                      </a:r>
                      <a:endParaRPr lang="ru-RU" sz="2000" b="0" dirty="0" smtClean="0"/>
                    </a:p>
                    <a:p>
                      <a:endParaRPr lang="ru-RU" sz="2000" b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0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знаний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Обобщающий ,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самоконтроль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5  мин.</a:t>
                      </a:r>
                      <a:endParaRPr lang="ru-RU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0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VIII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 урока.  Рефлексия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Стимулирования обучения </a:t>
                      </a:r>
                      <a:endParaRPr lang="ru-RU" sz="200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/>
                        <a:t>2  мин.</a:t>
                      </a:r>
                      <a:endParaRPr lang="ru-RU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080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IX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Домашнее задание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1 </a:t>
                      </a:r>
                      <a:r>
                        <a:rPr lang="ru-RU" sz="2000" b="0" baseline="0" dirty="0" smtClean="0"/>
                        <a:t> мин.</a:t>
                      </a:r>
                      <a:endParaRPr lang="ru-RU" sz="2000" b="0" dirty="0" smtClean="0"/>
                    </a:p>
                    <a:p>
                      <a:endParaRPr lang="ru-RU" sz="20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>1 этап. Организационный момент</a:t>
            </a:r>
            <a:endParaRPr lang="ru-RU" sz="4400" dirty="0"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920085"/>
            <a:ext cx="396044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Прозвенел звонок  веселый.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зовет он на урок.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Ну-ка, дети, все готовы?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Начинаем точно в срок.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Поздороваемся с гостями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места все тихо сядем.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нарушим тишину.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Приготовимся все слушать,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урок сейчас начну.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ки\IMG_75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286280" cy="294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2 этап. Чистописание </a:t>
            </a:r>
            <a:endParaRPr lang="ru-RU" sz="4000" dirty="0">
              <a:cs typeface="Times New Roman" pitchFamily="18" charset="0"/>
            </a:endParaRPr>
          </a:p>
        </p:txBody>
      </p:sp>
      <p:pic>
        <p:nvPicPr>
          <p:cNvPr id="1026" name="Picture 2" descr="F:\фотки\IMG_7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140968"/>
            <a:ext cx="4038600" cy="3384376"/>
          </a:xfrm>
          <a:prstGeom prst="rect">
            <a:avLst/>
          </a:prstGeom>
          <a:noFill/>
        </p:spPr>
      </p:pic>
      <p:pic>
        <p:nvPicPr>
          <p:cNvPr id="1027" name="Picture 3" descr="F:\фотки\IMG_7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868144" y="620688"/>
            <a:ext cx="2955925" cy="41458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16016" y="4869161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Пальто, пенал, песок, погода, помидор, посуда.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/>
          <a:srcRect l="64181" t="37391" r="7131" b="48507"/>
          <a:stretch>
            <a:fillRect/>
          </a:stretch>
        </p:blipFill>
        <p:spPr bwMode="auto">
          <a:xfrm>
            <a:off x="323528" y="1124744"/>
            <a:ext cx="4032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>3 </a:t>
            </a:r>
            <a:r>
              <a:rPr lang="ru-RU" sz="4000" b="1" dirty="0" smtClean="0">
                <a:cs typeface="Times New Roman" pitchFamily="18" charset="0"/>
              </a:rPr>
              <a:t>этап. Актуализация знаний о частях речи </a:t>
            </a:r>
            <a:endParaRPr lang="ru-RU" sz="4000" b="1" dirty="0"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2348880"/>
            <a:ext cx="4608512" cy="4011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Кусты в пушистом инее,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сугробах даль полей.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нет земли красивее,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нет её родней.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(М. Дудин)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ки\IMG_75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4 этап. Объяснение нового материала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317876" cy="54726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0" y="1052736"/>
            <a:ext cx="4644008" cy="3168352"/>
          </a:xfrm>
        </p:spPr>
        <p:txBody>
          <a:bodyPr>
            <a:noAutofit/>
          </a:bodyPr>
          <a:lstStyle/>
          <a:p>
            <a:pPr marL="457200" indent="-3600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кустом притаился  … зверёк. У него … уши, … хвост. Тело покрыто … шерстью. Есть … и  … зубы, но обороняться ими он не может.</a:t>
            </a:r>
          </a:p>
          <a:p>
            <a:pPr marL="457200" indent="-3600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ClrTx/>
              <a:buSz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Слова для справок:  маленький,  короткий, глазёнки, умный, хитрый, грудка, острые и крепкие, длинные, серый, мягкой,  зубастый. </a:t>
            </a:r>
            <a:endParaRPr lang="ru-RU" sz="2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501008"/>
            <a:ext cx="4319463" cy="3168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   Карточка  для самостоятельной  работы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«Весеннее утро»	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Какое …..  ….. утро! ….. роса блестит на траве. ….. ветерок шумит над деревьями. Показалась на земле …..  травка. Утром воздух …. и …..    .</a:t>
            </a:r>
          </a:p>
        </p:txBody>
      </p:sp>
      <p:pic>
        <p:nvPicPr>
          <p:cNvPr id="7" name="Содержимое 6" descr="F:\фотки\IMG_7479.JPG"/>
          <p:cNvPicPr>
            <a:picLocks/>
          </p:cNvPicPr>
          <p:nvPr/>
        </p:nvPicPr>
        <p:blipFill>
          <a:blip r:embed="rId2" cstate="print"/>
          <a:srcRect l="12600" t="10581" r="13148" b="13148"/>
          <a:stretch>
            <a:fillRect/>
          </a:stretch>
        </p:blipFill>
        <p:spPr bwMode="auto">
          <a:xfrm>
            <a:off x="755576" y="4005064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фотки\IMG_7557.JPG"/>
          <p:cNvPicPr/>
          <p:nvPr/>
        </p:nvPicPr>
        <p:blipFill>
          <a:blip r:embed="rId3" cstate="print"/>
          <a:srcRect l="8968"/>
          <a:stretch>
            <a:fillRect/>
          </a:stretch>
        </p:blipFill>
        <p:spPr bwMode="auto">
          <a:xfrm>
            <a:off x="5148064" y="1052736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44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cs typeface="Times New Roman" pitchFamily="18" charset="0"/>
              </a:rPr>
              <a:t>5 этап. Физкультминутка</a:t>
            </a:r>
            <a:endParaRPr lang="ru-RU" sz="4400" b="1" dirty="0"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24745"/>
            <a:ext cx="4041775" cy="13898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/>
              <a:t>   </a:t>
            </a:r>
            <a:r>
              <a:rPr lang="ru-RU" sz="4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 на внимание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фотки\IMG_752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72236" cy="3269523"/>
          </a:xfrm>
          <a:prstGeom prst="rect">
            <a:avLst/>
          </a:prstGeom>
          <a:noFill/>
        </p:spPr>
      </p:pic>
      <p:pic>
        <p:nvPicPr>
          <p:cNvPr id="2051" name="Picture 3" descr="F:\фотки\IMG_75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4176464" cy="3600400"/>
          </a:xfrm>
          <a:prstGeom prst="rect">
            <a:avLst/>
          </a:prstGeom>
          <a:noFill/>
        </p:spPr>
      </p:pic>
      <p:pic>
        <p:nvPicPr>
          <p:cNvPr id="8" name="Рисунок 7" descr="Untitled-Scanned-0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8271"/>
          <a:stretch/>
        </p:blipFill>
        <p:spPr bwMode="auto">
          <a:xfrm>
            <a:off x="467544" y="4725144"/>
            <a:ext cx="4032448" cy="16561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1807</TotalTime>
  <Words>732</Words>
  <Application>Microsoft Office PowerPoint</Application>
  <PresentationFormat>Экран (4:3)</PresentationFormat>
  <Paragraphs>175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</vt:lpstr>
      <vt:lpstr>Презентация PowerPoint</vt:lpstr>
      <vt:lpstr>Презентация PowerPoint</vt:lpstr>
      <vt:lpstr>Методы обучения</vt:lpstr>
      <vt:lpstr>1 этап. Организационный момент</vt:lpstr>
      <vt:lpstr>2 этап. Чистописание </vt:lpstr>
      <vt:lpstr>3 этап. Актуализация знаний о частях речи </vt:lpstr>
      <vt:lpstr>4 этап. Объяснение нового материала </vt:lpstr>
      <vt:lpstr>5 этап. Физкультминутка</vt:lpstr>
      <vt:lpstr>6 этап.Закрепление изученного материала</vt:lpstr>
      <vt:lpstr>  </vt:lpstr>
      <vt:lpstr>8 этап. Итог урока. Рефлексия </vt:lpstr>
      <vt:lpstr>9 этап. Домашнее задание</vt:lpstr>
      <vt:lpstr> Уважаемые коллеги! 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Степи. Растительный и животный мир.</dc:title>
  <dc:creator>Лёха</dc:creator>
  <cp:lastModifiedBy>Лена</cp:lastModifiedBy>
  <cp:revision>201</cp:revision>
  <dcterms:created xsi:type="dcterms:W3CDTF">2013-12-11T17:17:47Z</dcterms:created>
  <dcterms:modified xsi:type="dcterms:W3CDTF">2019-04-09T08:00:18Z</dcterms:modified>
</cp:coreProperties>
</file>