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58" r:id="rId4"/>
    <p:sldId id="280" r:id="rId5"/>
    <p:sldId id="270" r:id="rId6"/>
    <p:sldId id="281" r:id="rId7"/>
    <p:sldId id="282" r:id="rId8"/>
    <p:sldId id="271" r:id="rId9"/>
    <p:sldId id="263" r:id="rId10"/>
    <p:sldId id="275" r:id="rId11"/>
    <p:sldId id="267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5F06-C765-43B0-80E4-E1197703E3C4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2B1F-8AB2-403B-9BFC-AE69624D8B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Нестерова Арина\Нестерова\оформление\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9908" y="0"/>
            <a:ext cx="9753600" cy="68961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999" y="3789040"/>
            <a:ext cx="4381497" cy="1944216"/>
          </a:xfrm>
        </p:spPr>
        <p:txBody>
          <a:bodyPr>
            <a:normAutofit fontScale="92500" lnSpcReduction="1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Хамидуллина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Миляуша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Мансуровна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ысшей квалификационной категории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Беркутсая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Яровская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Р.И.Алимбаева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87746"/>
            <a:ext cx="7704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  математики 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3 классе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7494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табличного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внетабличного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умножения и деления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3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67744" y="643335"/>
            <a:ext cx="41764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 задач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555" y="1772816"/>
            <a:ext cx="2016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</a:t>
            </a:r>
            <a:endParaRPr lang="ru-RU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555" y="2937138"/>
            <a:ext cx="2056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4161274"/>
            <a:ext cx="2056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</a:t>
            </a:r>
            <a:r>
              <a:rPr lang="ru-RU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00376" y="1772816"/>
            <a:ext cx="2400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= 45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29102" y="4161274"/>
            <a:ext cx="2443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10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40832" y="2924944"/>
            <a:ext cx="2143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603172" y="1772816"/>
            <a:ext cx="880596" cy="8805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03172" y="4132580"/>
            <a:ext cx="880596" cy="88059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03172" y="2908444"/>
            <a:ext cx="880596" cy="88059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3240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u="sng" dirty="0" smtClean="0">
                <a:solidFill>
                  <a:srgbClr val="FF0000"/>
                </a:solidFill>
              </a:rPr>
              <a:t>Уч. </a:t>
            </a:r>
            <a:r>
              <a:rPr lang="ru-RU" sz="4400" b="1" i="1" u="sng" dirty="0" err="1" smtClean="0">
                <a:solidFill>
                  <a:srgbClr val="FF0000"/>
                </a:solidFill>
              </a:rPr>
              <a:t>стр</a:t>
            </a:r>
            <a:r>
              <a:rPr lang="ru-RU" sz="4400" b="1" i="1" u="sng" dirty="0" smtClean="0">
                <a:solidFill>
                  <a:srgbClr val="FF0000"/>
                </a:solidFill>
              </a:rPr>
              <a:t> 4.    </a:t>
            </a:r>
          </a:p>
          <a:p>
            <a:pPr algn="ctr">
              <a:buNone/>
            </a:pPr>
            <a:r>
              <a:rPr lang="ru-RU" sz="4400" b="1" i="1" u="sng" dirty="0" smtClean="0">
                <a:solidFill>
                  <a:srgbClr val="FF0000"/>
                </a:solidFill>
              </a:rPr>
              <a:t>№ 8, 9 по выбору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979" y="737510"/>
            <a:ext cx="4572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2863" y="404664"/>
            <a:ext cx="63382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 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i6.beon.ru/59/26/1192659/90/38512790/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4619"/>
            <a:ext cx="1512168" cy="1361373"/>
          </a:xfrm>
          <a:prstGeom prst="rect">
            <a:avLst/>
          </a:prstGeom>
          <a:noFill/>
        </p:spPr>
      </p:pic>
      <p:pic>
        <p:nvPicPr>
          <p:cNvPr id="7" name="Picture 4" descr="http://img-fotki.yandex.ru/get/5608/49266068.1a/0_81805_b5dc4f7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40968"/>
            <a:ext cx="1528442" cy="1296144"/>
          </a:xfrm>
          <a:prstGeom prst="rect">
            <a:avLst/>
          </a:prstGeom>
          <a:noFill/>
        </p:spPr>
      </p:pic>
      <p:pic>
        <p:nvPicPr>
          <p:cNvPr id="9" name="Picture 6" descr="http://img-fotki.yandex.ru/get/5607/49266068.18/0_817b4_d74aed2d_X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1528442" cy="14401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71800" y="1484784"/>
            <a:ext cx="5400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Старался , у меня всё получилось!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24433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Старался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но были ошибки.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536995"/>
            <a:ext cx="5760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меня не получилось, но я буду стараться!</a:t>
            </a:r>
          </a:p>
        </p:txBody>
      </p:sp>
    </p:spTree>
    <p:extLst>
      <p:ext uri="{BB962C8B-B14F-4D97-AF65-F5344CB8AC3E}">
        <p14:creationId xmlns:p14="http://schemas.microsoft.com/office/powerpoint/2010/main" val="13536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23" y="3698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90892" y="357166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D:\desktop\портфель\тучки\solnys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1" y="692696"/>
            <a:ext cx="707629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3244334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tt-RU" altLang="ru-RU" dirty="0" smtClean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 smtClean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 smtClean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>
              <a:solidFill>
                <a:srgbClr val="0070C0"/>
              </a:solidFill>
              <a:latin typeface="Century" pitchFamily="18" charset="0"/>
            </a:endParaRPr>
          </a:p>
          <a:p>
            <a:pPr>
              <a:buFontTx/>
              <a:buNone/>
            </a:pPr>
            <a:endParaRPr lang="tt-RU" altLang="ru-RU" dirty="0" smtClean="0">
              <a:solidFill>
                <a:srgbClr val="0070C0"/>
              </a:solidFill>
              <a:latin typeface="Century" pitchFamily="18" charset="0"/>
            </a:endParaRPr>
          </a:p>
          <a:p>
            <a:pPr algn="ctr">
              <a:buFontTx/>
              <a:buNone/>
            </a:pPr>
            <a:r>
              <a:rPr lang="tt-RU" altLang="ru-RU" sz="5400" dirty="0" smtClean="0">
                <a:solidFill>
                  <a:srgbClr val="0070C0"/>
                </a:solidFill>
                <a:latin typeface="Century" pitchFamily="18" charset="0"/>
              </a:rPr>
              <a:t>Добрый день!</a:t>
            </a:r>
            <a:endParaRPr lang="ru-RU" altLang="ru-RU" sz="5400" dirty="0">
              <a:solidFill>
                <a:srgbClr val="0070C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28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229077" y="150017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4565" y="150017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2929" y="150017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00713" y="1500174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14499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57573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00647" y="20002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943721" y="19288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586663" y="1571612"/>
            <a:ext cx="928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00515" y="392906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86003" y="392906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14367" y="392906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72151" y="3929066"/>
            <a:ext cx="100013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085937" y="4357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29011" y="4357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72085" y="442913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15159" y="4357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658101" y="4000504"/>
            <a:ext cx="928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228681" y="157161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1871623" y="1142984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∙8           :</a:t>
            </a:r>
            <a:r>
              <a:rPr lang="ru-RU" sz="4000" dirty="0"/>
              <a:t>10 </a:t>
            </a:r>
            <a:r>
              <a:rPr lang="ru-RU" sz="4000" dirty="0" smtClean="0"/>
              <a:t>        ∙1           ∙0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195034" y="400050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54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1800185" y="357187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>:9 </a:t>
            </a:r>
            <a:r>
              <a:rPr lang="ru-RU" sz="4000" dirty="0" smtClean="0"/>
              <a:t>           ∙8         -12          :4 </a:t>
            </a:r>
            <a:endParaRPr lang="ru-RU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4565" y="157161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40</a:t>
            </a:r>
            <a:endParaRPr lang="ru-RU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4505692" y="1568986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3288" y="155679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800977" y="157161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0</a:t>
            </a:r>
            <a:endParaRPr lang="ru-RU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2852928" y="400050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7104" y="400050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48</a:t>
            </a:r>
            <a:endParaRPr lang="ru-RU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6012160" y="400050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36</a:t>
            </a:r>
            <a:endParaRPr lang="ru-RU" sz="4000" dirty="0"/>
          </a:p>
        </p:txBody>
      </p:sp>
      <p:sp>
        <p:nvSpPr>
          <p:cNvPr id="44" name="TextBox 43"/>
          <p:cNvSpPr txBox="1"/>
          <p:nvPr/>
        </p:nvSpPr>
        <p:spPr>
          <a:xfrm>
            <a:off x="7891778" y="4000504"/>
            <a:ext cx="62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28" y="-12433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649985">
            <a:off x="5062279" y="926268"/>
            <a:ext cx="3330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Умножение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07407">
            <a:off x="2411760" y="4941168"/>
            <a:ext cx="2514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36803">
            <a:off x="794787" y="1196752"/>
            <a:ext cx="3014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Табличное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95908">
            <a:off x="4535705" y="3803266"/>
            <a:ext cx="3976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Внетабличное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585570"/>
            <a:ext cx="3399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3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755576" y="285728"/>
            <a:ext cx="8064896" cy="2351184"/>
          </a:xfrm>
          <a:prstGeom prst="cloudCallout">
            <a:avLst>
              <a:gd name="adj1" fmla="val -27287"/>
              <a:gd name="adj2" fmla="val 159993"/>
            </a:avLst>
          </a:prstGeom>
          <a:solidFill>
            <a:srgbClr val="CFF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Тема: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Приёмы табличного и внетабличного умножения и деления </a:t>
            </a:r>
            <a:endParaRPr lang="ru-RU" sz="3000" dirty="0">
              <a:solidFill>
                <a:srgbClr val="FF0000"/>
              </a:solidFill>
            </a:endParaRPr>
          </a:p>
        </p:txBody>
      </p:sp>
      <p:pic>
        <p:nvPicPr>
          <p:cNvPr id="8" name="Picture 2" descr="8 новых акций в сентябр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991236"/>
            <a:ext cx="866764" cy="866764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907704" y="2996952"/>
            <a:ext cx="6715108" cy="3312368"/>
          </a:xfrm>
          <a:prstGeom prst="cloudCallout">
            <a:avLst>
              <a:gd name="adj1" fmla="val -27287"/>
              <a:gd name="adj2" fmla="val 159993"/>
            </a:avLst>
          </a:prstGeom>
          <a:solidFill>
            <a:srgbClr val="CFF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Цель:</a:t>
            </a:r>
          </a:p>
          <a:p>
            <a:pPr algn="ctr"/>
            <a:r>
              <a:rPr lang="ru-RU" sz="3000" dirty="0" smtClean="0">
                <a:solidFill>
                  <a:srgbClr val="002060"/>
                </a:solidFill>
              </a:rPr>
              <a:t>Повторить </a:t>
            </a:r>
            <a:r>
              <a:rPr lang="ru-RU" sz="3000" dirty="0">
                <a:solidFill>
                  <a:srgbClr val="002060"/>
                </a:solidFill>
              </a:rPr>
              <a:t>приёмы табличного и внетабличного умножения </a:t>
            </a:r>
            <a:r>
              <a:rPr lang="ru-RU" sz="3000" dirty="0" smtClean="0">
                <a:solidFill>
                  <a:srgbClr val="002060"/>
                </a:solidFill>
              </a:rPr>
              <a:t>и деления </a:t>
            </a:r>
          </a:p>
          <a:p>
            <a:pPr algn="ctr"/>
            <a:endParaRPr lang="ru-RU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92750" y="726276"/>
            <a:ext cx="1963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∙ 4 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4777776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 ∙ 1 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009" y="921494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897" y="1986482"/>
            <a:ext cx="2367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: 9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4531" y="2906314"/>
            <a:ext cx="2367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: 1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829644"/>
            <a:ext cx="2367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: 9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7925" y="5432450"/>
            <a:ext cx="2310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898" y="2967335"/>
            <a:ext cx="1963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4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" y="75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352" y="1412776"/>
            <a:ext cx="2656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∙ 4 =12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1887" y="3140968"/>
            <a:ext cx="3002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 ∙ 1 =95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5011" y="1353542"/>
            <a:ext cx="2656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=0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007" y="2289646"/>
            <a:ext cx="2714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: 9 =8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5873" y="2289646"/>
            <a:ext cx="3060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: 1 =17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1148" y="4017838"/>
            <a:ext cx="27142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: 9 =4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5872" y="4005064"/>
            <a:ext cx="3002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=30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83" y="3190818"/>
            <a:ext cx="2656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=64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41478" y="418500"/>
            <a:ext cx="2674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5" grpId="0" build="allAtOnce"/>
      <p:bldP spid="6" grpId="0"/>
      <p:bldP spid="7" grpId="0" build="allAtOnce"/>
      <p:bldP spid="8" grpId="0"/>
      <p:bldP spid="9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минутка-Ёлочка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оформление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136938"/>
            <a:ext cx="57073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учебнику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5097" y="2721694"/>
            <a:ext cx="4588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стр. 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5566" y="1628800"/>
            <a:ext cx="1847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573016"/>
            <a:ext cx="35322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№5</a:t>
            </a:r>
          </a:p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№7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545</TotalTime>
  <Words>239</Words>
  <Application>Microsoft Office PowerPoint</Application>
  <PresentationFormat>Экран (4:3)</PresentationFormat>
  <Paragraphs>75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compac</cp:lastModifiedBy>
  <cp:revision>53</cp:revision>
  <dcterms:created xsi:type="dcterms:W3CDTF">2017-01-16T03:13:53Z</dcterms:created>
  <dcterms:modified xsi:type="dcterms:W3CDTF">2018-02-23T14:10:08Z</dcterms:modified>
</cp:coreProperties>
</file>