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7" r:id="rId5"/>
    <p:sldId id="257" r:id="rId6"/>
    <p:sldId id="261" r:id="rId7"/>
    <p:sldId id="268" r:id="rId8"/>
    <p:sldId id="262" r:id="rId9"/>
    <p:sldId id="263" r:id="rId10"/>
    <p:sldId id="264" r:id="rId11"/>
    <p:sldId id="269" r:id="rId12"/>
    <p:sldId id="265" r:id="rId13"/>
    <p:sldId id="266" r:id="rId14"/>
    <p:sldId id="271" r:id="rId15"/>
    <p:sldId id="273" r:id="rId16"/>
    <p:sldId id="272" r:id="rId17"/>
    <p:sldId id="270" r:id="rId18"/>
    <p:sldId id="27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850E"/>
    <a:srgbClr val="464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5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B6F30A-8495-4A79-B35B-779CEA29573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805503-5F92-496D-AE02-8C478E0AFB36}">
      <dgm:prSet/>
      <dgm:spPr>
        <a:solidFill>
          <a:schemeClr val="accent6"/>
        </a:solidFill>
      </dgm:spPr>
      <dgm:t>
        <a:bodyPr/>
        <a:lstStyle/>
        <a:p>
          <a:pPr rtl="0"/>
          <a:r>
            <a:rPr lang="ru-RU" b="1" dirty="0" smtClean="0"/>
            <a:t>А в этом задании в каждой группе найдите одно лишнее:</a:t>
          </a:r>
          <a:endParaRPr lang="ru-RU" dirty="0"/>
        </a:p>
      </dgm:t>
    </dgm:pt>
    <dgm:pt modelId="{7BD7F5C9-D7D4-49DD-9406-2DAD0C46CCA8}" type="parTrans" cxnId="{E37E1BD4-D176-4362-B53C-905A9068288F}">
      <dgm:prSet/>
      <dgm:spPr/>
      <dgm:t>
        <a:bodyPr/>
        <a:lstStyle/>
        <a:p>
          <a:endParaRPr lang="ru-RU"/>
        </a:p>
      </dgm:t>
    </dgm:pt>
    <dgm:pt modelId="{65657E01-A293-426D-A540-E4B69C635060}" type="sibTrans" cxnId="{E37E1BD4-D176-4362-B53C-905A9068288F}">
      <dgm:prSet/>
      <dgm:spPr/>
      <dgm:t>
        <a:bodyPr/>
        <a:lstStyle/>
        <a:p>
          <a:endParaRPr lang="ru-RU"/>
        </a:p>
      </dgm:t>
    </dgm:pt>
    <dgm:pt modelId="{814767F8-7FA2-4103-A780-99CAA2E61C1A}">
      <dgm:prSet/>
      <dgm:spPr>
        <a:solidFill>
          <a:schemeClr val="accent6"/>
        </a:solidFill>
      </dgm:spPr>
      <dgm:t>
        <a:bodyPr/>
        <a:lstStyle/>
        <a:p>
          <a:pPr rtl="0"/>
          <a:r>
            <a:rPr lang="ru-RU" b="1" dirty="0" smtClean="0"/>
            <a:t>ГУСЬ, КУРИЦА, ОРЕЛ, ИНДЮК                                                 </a:t>
          </a:r>
          <a:endParaRPr lang="ru-RU" dirty="0"/>
        </a:p>
      </dgm:t>
    </dgm:pt>
    <dgm:pt modelId="{DFDFDF96-4968-4197-9F09-0D67293052DA}" type="parTrans" cxnId="{9DB92574-BFCF-42D4-9C1F-9760716ECD55}">
      <dgm:prSet/>
      <dgm:spPr/>
      <dgm:t>
        <a:bodyPr/>
        <a:lstStyle/>
        <a:p>
          <a:endParaRPr lang="ru-RU"/>
        </a:p>
      </dgm:t>
    </dgm:pt>
    <dgm:pt modelId="{AA46E34F-D55B-4D9C-8D81-F780C249099B}" type="sibTrans" cxnId="{9DB92574-BFCF-42D4-9C1F-9760716ECD55}">
      <dgm:prSet/>
      <dgm:spPr/>
      <dgm:t>
        <a:bodyPr/>
        <a:lstStyle/>
        <a:p>
          <a:endParaRPr lang="ru-RU"/>
        </a:p>
      </dgm:t>
    </dgm:pt>
    <dgm:pt modelId="{F63DC3B4-8EA2-4AA5-94F1-01235A36425F}">
      <dgm:prSet/>
      <dgm:spPr>
        <a:solidFill>
          <a:schemeClr val="accent6"/>
        </a:solidFill>
      </dgm:spPr>
      <dgm:t>
        <a:bodyPr/>
        <a:lstStyle/>
        <a:p>
          <a:pPr rtl="0"/>
          <a:r>
            <a:rPr lang="ru-RU" b="1" dirty="0" smtClean="0"/>
            <a:t>КАПУСТА, ЯБЛОКО, ФАСОЛЬ, ОГУРЕЦ              </a:t>
          </a:r>
          <a:endParaRPr lang="ru-RU" dirty="0"/>
        </a:p>
      </dgm:t>
    </dgm:pt>
    <dgm:pt modelId="{E5C389F7-8097-46A9-BF28-2B12852DF3A8}" type="parTrans" cxnId="{FB1CC113-B08D-465D-800C-3517FDBECB1A}">
      <dgm:prSet/>
      <dgm:spPr/>
      <dgm:t>
        <a:bodyPr/>
        <a:lstStyle/>
        <a:p>
          <a:endParaRPr lang="ru-RU"/>
        </a:p>
      </dgm:t>
    </dgm:pt>
    <dgm:pt modelId="{D73A1702-4205-4814-B944-7BF6C88A24AD}" type="sibTrans" cxnId="{FB1CC113-B08D-465D-800C-3517FDBECB1A}">
      <dgm:prSet/>
      <dgm:spPr/>
      <dgm:t>
        <a:bodyPr/>
        <a:lstStyle/>
        <a:p>
          <a:endParaRPr lang="ru-RU"/>
        </a:p>
      </dgm:t>
    </dgm:pt>
    <dgm:pt modelId="{A2E390D9-4F52-4014-81FA-E27716213150}">
      <dgm:prSet/>
      <dgm:spPr>
        <a:solidFill>
          <a:schemeClr val="accent6"/>
        </a:solidFill>
      </dgm:spPr>
      <dgm:t>
        <a:bodyPr/>
        <a:lstStyle/>
        <a:p>
          <a:pPr rtl="0"/>
          <a:r>
            <a:rPr lang="ru-RU" b="1" dirty="0" smtClean="0"/>
            <a:t>ШКАФ, ПАЛЬТО, ПЛАТЬЕ, БРЮКИ                     </a:t>
          </a:r>
          <a:endParaRPr lang="ru-RU" dirty="0"/>
        </a:p>
      </dgm:t>
    </dgm:pt>
    <dgm:pt modelId="{EC7911E3-9326-4E1D-A114-2F4AD352836C}" type="parTrans" cxnId="{FDD85EA4-9F6B-4AD7-B5E2-BD55C26B1231}">
      <dgm:prSet/>
      <dgm:spPr/>
      <dgm:t>
        <a:bodyPr/>
        <a:lstStyle/>
        <a:p>
          <a:endParaRPr lang="ru-RU"/>
        </a:p>
      </dgm:t>
    </dgm:pt>
    <dgm:pt modelId="{3587EA62-7761-44EE-A2A0-CF472B529DF8}" type="sibTrans" cxnId="{FDD85EA4-9F6B-4AD7-B5E2-BD55C26B1231}">
      <dgm:prSet/>
      <dgm:spPr/>
      <dgm:t>
        <a:bodyPr/>
        <a:lstStyle/>
        <a:p>
          <a:endParaRPr lang="ru-RU"/>
        </a:p>
      </dgm:t>
    </dgm:pt>
    <dgm:pt modelId="{E4EB2776-883F-4A42-A17A-8D87E8BD896B}">
      <dgm:prSet/>
      <dgm:spPr>
        <a:solidFill>
          <a:schemeClr val="accent6"/>
        </a:solidFill>
      </dgm:spPr>
      <dgm:t>
        <a:bodyPr/>
        <a:lstStyle/>
        <a:p>
          <a:pPr rtl="0"/>
          <a:r>
            <a:rPr lang="ru-RU" b="1" dirty="0" smtClean="0"/>
            <a:t>ЕЛЬ, СОСНА, КЕДР, БЕРЁЗА                               </a:t>
          </a:r>
          <a:endParaRPr lang="ru-RU" dirty="0"/>
        </a:p>
      </dgm:t>
    </dgm:pt>
    <dgm:pt modelId="{18F9E9BF-38AE-4560-BC88-FEDEE6FA5BD6}" type="parTrans" cxnId="{7EA62905-FDB4-4F07-AE33-7E61E7AF22FE}">
      <dgm:prSet/>
      <dgm:spPr/>
      <dgm:t>
        <a:bodyPr/>
        <a:lstStyle/>
        <a:p>
          <a:endParaRPr lang="ru-RU"/>
        </a:p>
      </dgm:t>
    </dgm:pt>
    <dgm:pt modelId="{0B1E8134-6751-45C6-813D-CD51C250E530}" type="sibTrans" cxnId="{7EA62905-FDB4-4F07-AE33-7E61E7AF22FE}">
      <dgm:prSet/>
      <dgm:spPr/>
      <dgm:t>
        <a:bodyPr/>
        <a:lstStyle/>
        <a:p>
          <a:endParaRPr lang="ru-RU"/>
        </a:p>
      </dgm:t>
    </dgm:pt>
    <dgm:pt modelId="{1726FCDF-6FFD-433F-B989-D71FD9FCD3CA}">
      <dgm:prSet/>
      <dgm:spPr>
        <a:solidFill>
          <a:schemeClr val="accent6"/>
        </a:solidFill>
      </dgm:spPr>
      <dgm:t>
        <a:bodyPr/>
        <a:lstStyle/>
        <a:p>
          <a:pPr rtl="0"/>
          <a:r>
            <a:rPr lang="ru-RU" b="1" dirty="0" smtClean="0"/>
            <a:t>ГРИБ, ЛАНДЫШ, РОМАШКА, ВАСИЛЁК              </a:t>
          </a:r>
          <a:endParaRPr lang="ru-RU" dirty="0"/>
        </a:p>
      </dgm:t>
    </dgm:pt>
    <dgm:pt modelId="{799A8754-47AA-49E6-842C-4F860F68892A}" type="parTrans" cxnId="{D7E501C9-31B5-41E1-9A15-F30D413A5B27}">
      <dgm:prSet/>
      <dgm:spPr/>
      <dgm:t>
        <a:bodyPr/>
        <a:lstStyle/>
        <a:p>
          <a:endParaRPr lang="ru-RU"/>
        </a:p>
      </dgm:t>
    </dgm:pt>
    <dgm:pt modelId="{77646771-DF2E-44F9-AD31-C24591F992E4}" type="sibTrans" cxnId="{D7E501C9-31B5-41E1-9A15-F30D413A5B27}">
      <dgm:prSet/>
      <dgm:spPr/>
      <dgm:t>
        <a:bodyPr/>
        <a:lstStyle/>
        <a:p>
          <a:endParaRPr lang="ru-RU"/>
        </a:p>
      </dgm:t>
    </dgm:pt>
    <dgm:pt modelId="{AF1D7B5B-9DF2-4A97-BF03-7C62167C2AA9}">
      <dgm:prSet/>
      <dgm:spPr>
        <a:solidFill>
          <a:schemeClr val="accent6"/>
        </a:solidFill>
      </dgm:spPr>
      <dgm:t>
        <a:bodyPr/>
        <a:lstStyle/>
        <a:p>
          <a:pPr rtl="0"/>
          <a:r>
            <a:rPr lang="ru-RU" b="1" dirty="0" smtClean="0"/>
            <a:t>МОЛОКО, ТВОРОГ, СМЕТАНА, ХЛЕБ                  </a:t>
          </a:r>
          <a:endParaRPr lang="ru-RU" dirty="0"/>
        </a:p>
      </dgm:t>
    </dgm:pt>
    <dgm:pt modelId="{4E8763C1-7734-46F2-A5B2-A3FD5F5D9137}" type="parTrans" cxnId="{C50A8AD4-D547-490A-8FA5-EB1680A3AF2A}">
      <dgm:prSet/>
      <dgm:spPr/>
      <dgm:t>
        <a:bodyPr/>
        <a:lstStyle/>
        <a:p>
          <a:endParaRPr lang="ru-RU"/>
        </a:p>
      </dgm:t>
    </dgm:pt>
    <dgm:pt modelId="{FD3C1CEE-0C7C-46EC-A7D6-DA8B8A3BF3BD}" type="sibTrans" cxnId="{C50A8AD4-D547-490A-8FA5-EB1680A3AF2A}">
      <dgm:prSet/>
      <dgm:spPr/>
      <dgm:t>
        <a:bodyPr/>
        <a:lstStyle/>
        <a:p>
          <a:endParaRPr lang="ru-RU"/>
        </a:p>
      </dgm:t>
    </dgm:pt>
    <dgm:pt modelId="{EA5CD5BE-0183-49AD-9FB4-EAE4F5A8B31C}">
      <dgm:prSet/>
      <dgm:spPr>
        <a:solidFill>
          <a:schemeClr val="accent6"/>
        </a:solidFill>
      </dgm:spPr>
      <dgm:t>
        <a:bodyPr/>
        <a:lstStyle/>
        <a:p>
          <a:pPr rtl="0"/>
          <a:r>
            <a:rPr lang="ru-RU" b="1" dirty="0" smtClean="0"/>
            <a:t>ЧАС, МИНУТА, ЛЕТО, СЕКУНДА                          </a:t>
          </a:r>
          <a:endParaRPr lang="ru-RU" dirty="0"/>
        </a:p>
      </dgm:t>
    </dgm:pt>
    <dgm:pt modelId="{3C7D211A-4FF6-4A18-99E6-B213B6E10207}" type="parTrans" cxnId="{54383AF6-0D71-499C-9A2F-F649FC9CEB70}">
      <dgm:prSet/>
      <dgm:spPr/>
      <dgm:t>
        <a:bodyPr/>
        <a:lstStyle/>
        <a:p>
          <a:endParaRPr lang="ru-RU"/>
        </a:p>
      </dgm:t>
    </dgm:pt>
    <dgm:pt modelId="{A8E75263-5A35-4AE6-987A-B758A5067BDE}" type="sibTrans" cxnId="{54383AF6-0D71-499C-9A2F-F649FC9CEB70}">
      <dgm:prSet/>
      <dgm:spPr/>
      <dgm:t>
        <a:bodyPr/>
        <a:lstStyle/>
        <a:p>
          <a:endParaRPr lang="ru-RU"/>
        </a:p>
      </dgm:t>
    </dgm:pt>
    <dgm:pt modelId="{A4D90EBC-DC93-4F66-8B0B-01568084D494}">
      <dgm:prSet/>
      <dgm:spPr>
        <a:solidFill>
          <a:schemeClr val="accent6"/>
        </a:solidFill>
      </dgm:spPr>
      <dgm:t>
        <a:bodyPr/>
        <a:lstStyle/>
        <a:p>
          <a:pPr rtl="0"/>
          <a:r>
            <a:rPr lang="ru-RU" b="1" dirty="0" smtClean="0"/>
            <a:t>ЛОЖКА, ТАРЕЛКА, КАСТРЮЛЯ, СУМКА              </a:t>
          </a:r>
          <a:endParaRPr lang="ru-RU" dirty="0"/>
        </a:p>
      </dgm:t>
    </dgm:pt>
    <dgm:pt modelId="{51B6ECEF-D7F0-41B7-A7DA-2BAF0ABB9CB7}" type="parTrans" cxnId="{7CF273F1-B965-4A61-BE67-9C50EBD7541A}">
      <dgm:prSet/>
      <dgm:spPr/>
      <dgm:t>
        <a:bodyPr/>
        <a:lstStyle/>
        <a:p>
          <a:endParaRPr lang="ru-RU"/>
        </a:p>
      </dgm:t>
    </dgm:pt>
    <dgm:pt modelId="{2F9185DA-61C3-4D06-BFE5-8356044F3DCD}" type="sibTrans" cxnId="{7CF273F1-B965-4A61-BE67-9C50EBD7541A}">
      <dgm:prSet/>
      <dgm:spPr/>
      <dgm:t>
        <a:bodyPr/>
        <a:lstStyle/>
        <a:p>
          <a:endParaRPr lang="ru-RU"/>
        </a:p>
      </dgm:t>
    </dgm:pt>
    <dgm:pt modelId="{768C8A79-597E-4728-BD79-D2A87E4864CD}" type="pres">
      <dgm:prSet presAssocID="{B8B6F30A-8495-4A79-B35B-779CEA29573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BE11BA-D542-4987-854D-2D323D095A82}" type="pres">
      <dgm:prSet presAssocID="{F2805503-5F92-496D-AE02-8C478E0AFB36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2289CB-478D-4A8C-9484-DBF041D17A95}" type="pres">
      <dgm:prSet presAssocID="{65657E01-A293-426D-A540-E4B69C635060}" presName="spacer" presStyleCnt="0"/>
      <dgm:spPr/>
    </dgm:pt>
    <dgm:pt modelId="{89E3ABC8-F65C-4905-A9C7-118C2B302B7D}" type="pres">
      <dgm:prSet presAssocID="{814767F8-7FA2-4103-A780-99CAA2E61C1A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37AB9D-21EE-4220-8AB8-AF897CEC60B9}" type="pres">
      <dgm:prSet presAssocID="{AA46E34F-D55B-4D9C-8D81-F780C249099B}" presName="spacer" presStyleCnt="0"/>
      <dgm:spPr/>
    </dgm:pt>
    <dgm:pt modelId="{6175F1D0-12B5-407B-99B8-B5F73702BF48}" type="pres">
      <dgm:prSet presAssocID="{F63DC3B4-8EA2-4AA5-94F1-01235A36425F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7BCE47-F8A4-4364-BC09-8A853CD8AC9D}" type="pres">
      <dgm:prSet presAssocID="{D73A1702-4205-4814-B944-7BF6C88A24AD}" presName="spacer" presStyleCnt="0"/>
      <dgm:spPr/>
    </dgm:pt>
    <dgm:pt modelId="{275B0173-D16E-4FEF-AA8A-94708960273B}" type="pres">
      <dgm:prSet presAssocID="{A2E390D9-4F52-4014-81FA-E27716213150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179090-6F16-43F9-88E2-0717529029C2}" type="pres">
      <dgm:prSet presAssocID="{3587EA62-7761-44EE-A2A0-CF472B529DF8}" presName="spacer" presStyleCnt="0"/>
      <dgm:spPr/>
    </dgm:pt>
    <dgm:pt modelId="{227E37EF-552C-4007-AD03-C8761F24A55E}" type="pres">
      <dgm:prSet presAssocID="{E4EB2776-883F-4A42-A17A-8D87E8BD896B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F8808D-7B9A-4DDF-B305-94674B441C73}" type="pres">
      <dgm:prSet presAssocID="{0B1E8134-6751-45C6-813D-CD51C250E530}" presName="spacer" presStyleCnt="0"/>
      <dgm:spPr/>
    </dgm:pt>
    <dgm:pt modelId="{5F03B95F-96C7-42C7-BC58-DAD563166D7D}" type="pres">
      <dgm:prSet presAssocID="{1726FCDF-6FFD-433F-B989-D71FD9FCD3CA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DD4839-BACB-4741-B19D-D22763E14563}" type="pres">
      <dgm:prSet presAssocID="{77646771-DF2E-44F9-AD31-C24591F992E4}" presName="spacer" presStyleCnt="0"/>
      <dgm:spPr/>
    </dgm:pt>
    <dgm:pt modelId="{69FEC214-2BBC-454D-B0F3-8006E0B003AA}" type="pres">
      <dgm:prSet presAssocID="{AF1D7B5B-9DF2-4A97-BF03-7C62167C2AA9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88D180-BAC7-4D1A-B9AD-4F94C7AE1B55}" type="pres">
      <dgm:prSet presAssocID="{FD3C1CEE-0C7C-46EC-A7D6-DA8B8A3BF3BD}" presName="spacer" presStyleCnt="0"/>
      <dgm:spPr/>
    </dgm:pt>
    <dgm:pt modelId="{7A8D132A-AFAD-4BCA-BD59-D3D2C25ABA70}" type="pres">
      <dgm:prSet presAssocID="{EA5CD5BE-0183-49AD-9FB4-EAE4F5A8B31C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0133E7-EF26-4A03-9F9B-50C0E29BFBAF}" type="pres">
      <dgm:prSet presAssocID="{A8E75263-5A35-4AE6-987A-B758A5067BDE}" presName="spacer" presStyleCnt="0"/>
      <dgm:spPr/>
    </dgm:pt>
    <dgm:pt modelId="{D5CD4D18-FB46-4FA4-B20C-CAEFEC1F15D2}" type="pres">
      <dgm:prSet presAssocID="{A4D90EBC-DC93-4F66-8B0B-01568084D494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D109E7-A91D-4BAC-9EB5-6D90B87730C4}" type="presOf" srcId="{EA5CD5BE-0183-49AD-9FB4-EAE4F5A8B31C}" destId="{7A8D132A-AFAD-4BCA-BD59-D3D2C25ABA70}" srcOrd="0" destOrd="0" presId="urn:microsoft.com/office/officeart/2005/8/layout/vList2"/>
    <dgm:cxn modelId="{2EA1A05E-4B24-4063-A86C-9854448DC6FA}" type="presOf" srcId="{1726FCDF-6FFD-433F-B989-D71FD9FCD3CA}" destId="{5F03B95F-96C7-42C7-BC58-DAD563166D7D}" srcOrd="0" destOrd="0" presId="urn:microsoft.com/office/officeart/2005/8/layout/vList2"/>
    <dgm:cxn modelId="{E37E1BD4-D176-4362-B53C-905A9068288F}" srcId="{B8B6F30A-8495-4A79-B35B-779CEA295735}" destId="{F2805503-5F92-496D-AE02-8C478E0AFB36}" srcOrd="0" destOrd="0" parTransId="{7BD7F5C9-D7D4-49DD-9406-2DAD0C46CCA8}" sibTransId="{65657E01-A293-426D-A540-E4B69C635060}"/>
    <dgm:cxn modelId="{7EA62905-FDB4-4F07-AE33-7E61E7AF22FE}" srcId="{B8B6F30A-8495-4A79-B35B-779CEA295735}" destId="{E4EB2776-883F-4A42-A17A-8D87E8BD896B}" srcOrd="4" destOrd="0" parTransId="{18F9E9BF-38AE-4560-BC88-FEDEE6FA5BD6}" sibTransId="{0B1E8134-6751-45C6-813D-CD51C250E530}"/>
    <dgm:cxn modelId="{0AFC9AFA-CD2D-4A36-A164-003BEF972CDC}" type="presOf" srcId="{814767F8-7FA2-4103-A780-99CAA2E61C1A}" destId="{89E3ABC8-F65C-4905-A9C7-118C2B302B7D}" srcOrd="0" destOrd="0" presId="urn:microsoft.com/office/officeart/2005/8/layout/vList2"/>
    <dgm:cxn modelId="{7E0A97F9-6EA1-4338-926C-CD94B5E63A88}" type="presOf" srcId="{F2805503-5F92-496D-AE02-8C478E0AFB36}" destId="{CCBE11BA-D542-4987-854D-2D323D095A82}" srcOrd="0" destOrd="0" presId="urn:microsoft.com/office/officeart/2005/8/layout/vList2"/>
    <dgm:cxn modelId="{FB1CC113-B08D-465D-800C-3517FDBECB1A}" srcId="{B8B6F30A-8495-4A79-B35B-779CEA295735}" destId="{F63DC3B4-8EA2-4AA5-94F1-01235A36425F}" srcOrd="2" destOrd="0" parTransId="{E5C389F7-8097-46A9-BF28-2B12852DF3A8}" sibTransId="{D73A1702-4205-4814-B944-7BF6C88A24AD}"/>
    <dgm:cxn modelId="{FDD85EA4-9F6B-4AD7-B5E2-BD55C26B1231}" srcId="{B8B6F30A-8495-4A79-B35B-779CEA295735}" destId="{A2E390D9-4F52-4014-81FA-E27716213150}" srcOrd="3" destOrd="0" parTransId="{EC7911E3-9326-4E1D-A114-2F4AD352836C}" sibTransId="{3587EA62-7761-44EE-A2A0-CF472B529DF8}"/>
    <dgm:cxn modelId="{9119FE2B-0766-44D5-90E2-FB6A66C8CED4}" type="presOf" srcId="{B8B6F30A-8495-4A79-B35B-779CEA295735}" destId="{768C8A79-597E-4728-BD79-D2A87E4864CD}" srcOrd="0" destOrd="0" presId="urn:microsoft.com/office/officeart/2005/8/layout/vList2"/>
    <dgm:cxn modelId="{A670FC77-CDC7-48C6-9E11-DFC7607B87C1}" type="presOf" srcId="{A2E390D9-4F52-4014-81FA-E27716213150}" destId="{275B0173-D16E-4FEF-AA8A-94708960273B}" srcOrd="0" destOrd="0" presId="urn:microsoft.com/office/officeart/2005/8/layout/vList2"/>
    <dgm:cxn modelId="{54383AF6-0D71-499C-9A2F-F649FC9CEB70}" srcId="{B8B6F30A-8495-4A79-B35B-779CEA295735}" destId="{EA5CD5BE-0183-49AD-9FB4-EAE4F5A8B31C}" srcOrd="7" destOrd="0" parTransId="{3C7D211A-4FF6-4A18-99E6-B213B6E10207}" sibTransId="{A8E75263-5A35-4AE6-987A-B758A5067BDE}"/>
    <dgm:cxn modelId="{7CF273F1-B965-4A61-BE67-9C50EBD7541A}" srcId="{B8B6F30A-8495-4A79-B35B-779CEA295735}" destId="{A4D90EBC-DC93-4F66-8B0B-01568084D494}" srcOrd="8" destOrd="0" parTransId="{51B6ECEF-D7F0-41B7-A7DA-2BAF0ABB9CB7}" sibTransId="{2F9185DA-61C3-4D06-BFE5-8356044F3DCD}"/>
    <dgm:cxn modelId="{0BD0E2D4-B207-4CEA-9B83-4A11C8DF4BBD}" type="presOf" srcId="{A4D90EBC-DC93-4F66-8B0B-01568084D494}" destId="{D5CD4D18-FB46-4FA4-B20C-CAEFEC1F15D2}" srcOrd="0" destOrd="0" presId="urn:microsoft.com/office/officeart/2005/8/layout/vList2"/>
    <dgm:cxn modelId="{6AFE5A00-F5D0-4698-90D9-50D3B23DAD2F}" type="presOf" srcId="{AF1D7B5B-9DF2-4A97-BF03-7C62167C2AA9}" destId="{69FEC214-2BBC-454D-B0F3-8006E0B003AA}" srcOrd="0" destOrd="0" presId="urn:microsoft.com/office/officeart/2005/8/layout/vList2"/>
    <dgm:cxn modelId="{C50A8AD4-D547-490A-8FA5-EB1680A3AF2A}" srcId="{B8B6F30A-8495-4A79-B35B-779CEA295735}" destId="{AF1D7B5B-9DF2-4A97-BF03-7C62167C2AA9}" srcOrd="6" destOrd="0" parTransId="{4E8763C1-7734-46F2-A5B2-A3FD5F5D9137}" sibTransId="{FD3C1CEE-0C7C-46EC-A7D6-DA8B8A3BF3BD}"/>
    <dgm:cxn modelId="{D7E501C9-31B5-41E1-9A15-F30D413A5B27}" srcId="{B8B6F30A-8495-4A79-B35B-779CEA295735}" destId="{1726FCDF-6FFD-433F-B989-D71FD9FCD3CA}" srcOrd="5" destOrd="0" parTransId="{799A8754-47AA-49E6-842C-4F860F68892A}" sibTransId="{77646771-DF2E-44F9-AD31-C24591F992E4}"/>
    <dgm:cxn modelId="{1958D38A-372C-4002-97A1-12E0B8825925}" type="presOf" srcId="{F63DC3B4-8EA2-4AA5-94F1-01235A36425F}" destId="{6175F1D0-12B5-407B-99B8-B5F73702BF48}" srcOrd="0" destOrd="0" presId="urn:microsoft.com/office/officeart/2005/8/layout/vList2"/>
    <dgm:cxn modelId="{9DB92574-BFCF-42D4-9C1F-9760716ECD55}" srcId="{B8B6F30A-8495-4A79-B35B-779CEA295735}" destId="{814767F8-7FA2-4103-A780-99CAA2E61C1A}" srcOrd="1" destOrd="0" parTransId="{DFDFDF96-4968-4197-9F09-0D67293052DA}" sibTransId="{AA46E34F-D55B-4D9C-8D81-F780C249099B}"/>
    <dgm:cxn modelId="{CDEB158B-776F-470E-B40F-246C4206ACE5}" type="presOf" srcId="{E4EB2776-883F-4A42-A17A-8D87E8BD896B}" destId="{227E37EF-552C-4007-AD03-C8761F24A55E}" srcOrd="0" destOrd="0" presId="urn:microsoft.com/office/officeart/2005/8/layout/vList2"/>
    <dgm:cxn modelId="{44621ACF-F003-4BCE-9442-03D9A22A3322}" type="presParOf" srcId="{768C8A79-597E-4728-BD79-D2A87E4864CD}" destId="{CCBE11BA-D542-4987-854D-2D323D095A82}" srcOrd="0" destOrd="0" presId="urn:microsoft.com/office/officeart/2005/8/layout/vList2"/>
    <dgm:cxn modelId="{531AEFAA-F6BE-4D8B-BF4C-C03768474CC7}" type="presParOf" srcId="{768C8A79-597E-4728-BD79-D2A87E4864CD}" destId="{A82289CB-478D-4A8C-9484-DBF041D17A95}" srcOrd="1" destOrd="0" presId="urn:microsoft.com/office/officeart/2005/8/layout/vList2"/>
    <dgm:cxn modelId="{9B4E2089-200B-4E4A-A345-E1F1341451CF}" type="presParOf" srcId="{768C8A79-597E-4728-BD79-D2A87E4864CD}" destId="{89E3ABC8-F65C-4905-A9C7-118C2B302B7D}" srcOrd="2" destOrd="0" presId="urn:microsoft.com/office/officeart/2005/8/layout/vList2"/>
    <dgm:cxn modelId="{F410F64E-36A4-4A00-96AA-744330B4EEF0}" type="presParOf" srcId="{768C8A79-597E-4728-BD79-D2A87E4864CD}" destId="{1037AB9D-21EE-4220-8AB8-AF897CEC60B9}" srcOrd="3" destOrd="0" presId="urn:microsoft.com/office/officeart/2005/8/layout/vList2"/>
    <dgm:cxn modelId="{C13B42BF-6799-482E-9C89-B9C1A79C58B2}" type="presParOf" srcId="{768C8A79-597E-4728-BD79-D2A87E4864CD}" destId="{6175F1D0-12B5-407B-99B8-B5F73702BF48}" srcOrd="4" destOrd="0" presId="urn:microsoft.com/office/officeart/2005/8/layout/vList2"/>
    <dgm:cxn modelId="{A1B42FA9-F7EA-4E58-8484-DCC259A63B18}" type="presParOf" srcId="{768C8A79-597E-4728-BD79-D2A87E4864CD}" destId="{377BCE47-F8A4-4364-BC09-8A853CD8AC9D}" srcOrd="5" destOrd="0" presId="urn:microsoft.com/office/officeart/2005/8/layout/vList2"/>
    <dgm:cxn modelId="{EEE895FA-1B69-4A39-A3EB-65198B5B1BA5}" type="presParOf" srcId="{768C8A79-597E-4728-BD79-D2A87E4864CD}" destId="{275B0173-D16E-4FEF-AA8A-94708960273B}" srcOrd="6" destOrd="0" presId="urn:microsoft.com/office/officeart/2005/8/layout/vList2"/>
    <dgm:cxn modelId="{1E4DC4DB-C342-4BD5-B328-DD62A3F73524}" type="presParOf" srcId="{768C8A79-597E-4728-BD79-D2A87E4864CD}" destId="{EA179090-6F16-43F9-88E2-0717529029C2}" srcOrd="7" destOrd="0" presId="urn:microsoft.com/office/officeart/2005/8/layout/vList2"/>
    <dgm:cxn modelId="{2B1565D6-6DAB-429E-B6BE-48D40E8365CD}" type="presParOf" srcId="{768C8A79-597E-4728-BD79-D2A87E4864CD}" destId="{227E37EF-552C-4007-AD03-C8761F24A55E}" srcOrd="8" destOrd="0" presId="urn:microsoft.com/office/officeart/2005/8/layout/vList2"/>
    <dgm:cxn modelId="{6C726B7F-5060-4C06-818D-7CD052BF0328}" type="presParOf" srcId="{768C8A79-597E-4728-BD79-D2A87E4864CD}" destId="{01F8808D-7B9A-4DDF-B305-94674B441C73}" srcOrd="9" destOrd="0" presId="urn:microsoft.com/office/officeart/2005/8/layout/vList2"/>
    <dgm:cxn modelId="{024EEE1B-0C24-4089-BDD9-5D20DB4A91F9}" type="presParOf" srcId="{768C8A79-597E-4728-BD79-D2A87E4864CD}" destId="{5F03B95F-96C7-42C7-BC58-DAD563166D7D}" srcOrd="10" destOrd="0" presId="urn:microsoft.com/office/officeart/2005/8/layout/vList2"/>
    <dgm:cxn modelId="{DC04D9D9-FCED-478E-A904-0F4B9905AD3F}" type="presParOf" srcId="{768C8A79-597E-4728-BD79-D2A87E4864CD}" destId="{B2DD4839-BACB-4741-B19D-D22763E14563}" srcOrd="11" destOrd="0" presId="urn:microsoft.com/office/officeart/2005/8/layout/vList2"/>
    <dgm:cxn modelId="{8BFC331D-246A-435C-8290-DD40CFB5FFDB}" type="presParOf" srcId="{768C8A79-597E-4728-BD79-D2A87E4864CD}" destId="{69FEC214-2BBC-454D-B0F3-8006E0B003AA}" srcOrd="12" destOrd="0" presId="urn:microsoft.com/office/officeart/2005/8/layout/vList2"/>
    <dgm:cxn modelId="{21AAE4C9-5859-4132-811E-73AC6B5F78A1}" type="presParOf" srcId="{768C8A79-597E-4728-BD79-D2A87E4864CD}" destId="{6F88D180-BAC7-4D1A-B9AD-4F94C7AE1B55}" srcOrd="13" destOrd="0" presId="urn:microsoft.com/office/officeart/2005/8/layout/vList2"/>
    <dgm:cxn modelId="{2FC3743D-2EB9-45E1-BB9D-1F3FBEEAA883}" type="presParOf" srcId="{768C8A79-597E-4728-BD79-D2A87E4864CD}" destId="{7A8D132A-AFAD-4BCA-BD59-D3D2C25ABA70}" srcOrd="14" destOrd="0" presId="urn:microsoft.com/office/officeart/2005/8/layout/vList2"/>
    <dgm:cxn modelId="{475D0CCC-8AC6-41C1-B7BD-EDA6B45DB724}" type="presParOf" srcId="{768C8A79-597E-4728-BD79-D2A87E4864CD}" destId="{C30133E7-EF26-4A03-9F9B-50C0E29BFBAF}" srcOrd="15" destOrd="0" presId="urn:microsoft.com/office/officeart/2005/8/layout/vList2"/>
    <dgm:cxn modelId="{3F6205F6-7DD8-4F39-A36F-F9EB836EFD27}" type="presParOf" srcId="{768C8A79-597E-4728-BD79-D2A87E4864CD}" destId="{D5CD4D18-FB46-4FA4-B20C-CAEFEC1F15D2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AFD86A-CE28-48D9-888C-7083714AAB2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4F2650-D4C0-4507-B33A-75FC0A626334}">
      <dgm:prSet custT="1"/>
      <dgm:spPr/>
      <dgm:t>
        <a:bodyPr/>
        <a:lstStyle/>
        <a:p>
          <a:pPr rtl="0"/>
          <a:r>
            <a:rPr lang="ru-RU" sz="3200" b="1" dirty="0" smtClean="0"/>
            <a:t>Суп</a:t>
          </a:r>
          <a:r>
            <a:rPr lang="ru-RU" sz="2800" b="1" dirty="0" smtClean="0"/>
            <a:t>, </a:t>
          </a:r>
          <a:r>
            <a:rPr lang="ru-RU" sz="3200" b="1" dirty="0" smtClean="0"/>
            <a:t>гуляш</a:t>
          </a:r>
          <a:r>
            <a:rPr lang="ru-RU" sz="2800" b="1" dirty="0" smtClean="0"/>
            <a:t>, каша, кисель  </a:t>
          </a:r>
          <a:endParaRPr lang="ru-RU" sz="2800" dirty="0"/>
        </a:p>
      </dgm:t>
    </dgm:pt>
    <dgm:pt modelId="{082E5B23-67F0-473B-A683-7C7E2F8D55C6}" type="parTrans" cxnId="{B07FDC44-671E-438C-8930-C85E6AABA7C0}">
      <dgm:prSet/>
      <dgm:spPr/>
      <dgm:t>
        <a:bodyPr/>
        <a:lstStyle/>
        <a:p>
          <a:endParaRPr lang="ru-RU"/>
        </a:p>
      </dgm:t>
    </dgm:pt>
    <dgm:pt modelId="{2A293501-97F5-43A8-BB46-72D4592BABDE}" type="sibTrans" cxnId="{B07FDC44-671E-438C-8930-C85E6AABA7C0}">
      <dgm:prSet/>
      <dgm:spPr/>
      <dgm:t>
        <a:bodyPr/>
        <a:lstStyle/>
        <a:p>
          <a:endParaRPr lang="ru-RU"/>
        </a:p>
      </dgm:t>
    </dgm:pt>
    <dgm:pt modelId="{48C6BC3A-A66D-457A-952F-9141BC9D0FB8}">
      <dgm:prSet custT="1"/>
      <dgm:spPr/>
      <dgm:t>
        <a:bodyPr/>
        <a:lstStyle/>
        <a:p>
          <a:pPr rtl="0"/>
          <a:r>
            <a:rPr lang="ru-RU" sz="2800" b="1" dirty="0" smtClean="0"/>
            <a:t>Кукла, </a:t>
          </a:r>
          <a:r>
            <a:rPr lang="ru-RU" sz="3200" b="1" dirty="0" smtClean="0"/>
            <a:t>скакалка</a:t>
          </a:r>
          <a:r>
            <a:rPr lang="ru-RU" sz="2800" b="1" dirty="0" smtClean="0"/>
            <a:t>, </a:t>
          </a:r>
          <a:r>
            <a:rPr lang="ru-RU" sz="3200" b="1" dirty="0" smtClean="0"/>
            <a:t>юла</a:t>
          </a:r>
          <a:r>
            <a:rPr lang="ru-RU" sz="2800" b="1" dirty="0" smtClean="0"/>
            <a:t>, пирамида</a:t>
          </a:r>
          <a:endParaRPr lang="ru-RU" sz="2800" dirty="0"/>
        </a:p>
      </dgm:t>
    </dgm:pt>
    <dgm:pt modelId="{FF442226-5873-4E96-B7A4-D1C0DA8D3D33}" type="parTrans" cxnId="{E57E8990-708E-40CF-AFEE-3CD5590647BB}">
      <dgm:prSet/>
      <dgm:spPr/>
      <dgm:t>
        <a:bodyPr/>
        <a:lstStyle/>
        <a:p>
          <a:endParaRPr lang="ru-RU"/>
        </a:p>
      </dgm:t>
    </dgm:pt>
    <dgm:pt modelId="{997CC688-95FF-42D5-B61A-ACFC9AA50847}" type="sibTrans" cxnId="{E57E8990-708E-40CF-AFEE-3CD5590647BB}">
      <dgm:prSet/>
      <dgm:spPr/>
      <dgm:t>
        <a:bodyPr/>
        <a:lstStyle/>
        <a:p>
          <a:endParaRPr lang="ru-RU"/>
        </a:p>
      </dgm:t>
    </dgm:pt>
    <dgm:pt modelId="{E46501F2-8D37-461C-B520-032F5D3DE86F}">
      <dgm:prSet custT="1"/>
      <dgm:spPr/>
      <dgm:t>
        <a:bodyPr/>
        <a:lstStyle/>
        <a:p>
          <a:pPr rtl="0"/>
          <a:r>
            <a:rPr lang="ru-RU" sz="3100" b="1" dirty="0" smtClean="0"/>
            <a:t>Липа, </a:t>
          </a:r>
          <a:r>
            <a:rPr lang="ru-RU" sz="3200" b="1" dirty="0" smtClean="0"/>
            <a:t>береза</a:t>
          </a:r>
          <a:r>
            <a:rPr lang="ru-RU" sz="3100" b="1" dirty="0" smtClean="0"/>
            <a:t>, ель, сосна</a:t>
          </a:r>
          <a:endParaRPr lang="ru-RU" sz="3100" dirty="0"/>
        </a:p>
      </dgm:t>
    </dgm:pt>
    <dgm:pt modelId="{71BE1DC7-A649-4843-B24B-B9A9B6F1316C}" type="parTrans" cxnId="{0081DC21-7118-4E3F-B5E5-45D5D4ADB6F2}">
      <dgm:prSet/>
      <dgm:spPr/>
      <dgm:t>
        <a:bodyPr/>
        <a:lstStyle/>
        <a:p>
          <a:endParaRPr lang="ru-RU"/>
        </a:p>
      </dgm:t>
    </dgm:pt>
    <dgm:pt modelId="{18A45497-442A-41D1-AE4D-4642D11EA59A}" type="sibTrans" cxnId="{0081DC21-7118-4E3F-B5E5-45D5D4ADB6F2}">
      <dgm:prSet/>
      <dgm:spPr/>
      <dgm:t>
        <a:bodyPr/>
        <a:lstStyle/>
        <a:p>
          <a:endParaRPr lang="ru-RU"/>
        </a:p>
      </dgm:t>
    </dgm:pt>
    <dgm:pt modelId="{858892DC-3240-4D8D-8DE3-F765D928CFEB}">
      <dgm:prSet/>
      <dgm:spPr/>
      <dgm:t>
        <a:bodyPr/>
        <a:lstStyle/>
        <a:p>
          <a:pPr rtl="0"/>
          <a:r>
            <a:rPr lang="ru-RU" b="1" dirty="0" smtClean="0"/>
            <a:t>Волк, лиса, медведь, заяц</a:t>
          </a:r>
          <a:endParaRPr lang="ru-RU" dirty="0"/>
        </a:p>
      </dgm:t>
    </dgm:pt>
    <dgm:pt modelId="{0C11BEA4-F409-4D35-81E5-18DD460DFCC8}" type="parTrans" cxnId="{4C8D602B-829B-4071-91F0-5CD99EE3D44E}">
      <dgm:prSet/>
      <dgm:spPr/>
      <dgm:t>
        <a:bodyPr/>
        <a:lstStyle/>
        <a:p>
          <a:endParaRPr lang="ru-RU"/>
        </a:p>
      </dgm:t>
    </dgm:pt>
    <dgm:pt modelId="{0F67DDEA-1D38-40E0-B3CD-B877D7A00EA1}" type="sibTrans" cxnId="{4C8D602B-829B-4071-91F0-5CD99EE3D44E}">
      <dgm:prSet/>
      <dgm:spPr/>
      <dgm:t>
        <a:bodyPr/>
        <a:lstStyle/>
        <a:p>
          <a:endParaRPr lang="ru-RU"/>
        </a:p>
      </dgm:t>
    </dgm:pt>
    <dgm:pt modelId="{E2B90CB6-347E-40A0-8F69-72F9B48CF28D}">
      <dgm:prSet custT="1"/>
      <dgm:spPr/>
      <dgm:t>
        <a:bodyPr/>
        <a:lstStyle/>
        <a:p>
          <a:pPr rtl="0"/>
          <a:r>
            <a:rPr lang="ru-RU" sz="3200" b="1" dirty="0" smtClean="0"/>
            <a:t>Картофель</a:t>
          </a:r>
          <a:r>
            <a:rPr lang="ru-RU" sz="3000" b="1" dirty="0" smtClean="0"/>
            <a:t>, свекла, лук, капуста</a:t>
          </a:r>
          <a:endParaRPr lang="ru-RU" sz="3000" dirty="0"/>
        </a:p>
      </dgm:t>
    </dgm:pt>
    <dgm:pt modelId="{1937B590-F4D4-4A01-A195-9194A468439A}" type="parTrans" cxnId="{BF6A4502-3FE0-47A9-991B-D3980EECE23D}">
      <dgm:prSet/>
      <dgm:spPr/>
      <dgm:t>
        <a:bodyPr/>
        <a:lstStyle/>
        <a:p>
          <a:endParaRPr lang="ru-RU"/>
        </a:p>
      </dgm:t>
    </dgm:pt>
    <dgm:pt modelId="{6F3F952A-5644-446B-8AE8-B2F512E75E0F}" type="sibTrans" cxnId="{BF6A4502-3FE0-47A9-991B-D3980EECE23D}">
      <dgm:prSet/>
      <dgm:spPr/>
      <dgm:t>
        <a:bodyPr/>
        <a:lstStyle/>
        <a:p>
          <a:endParaRPr lang="ru-RU"/>
        </a:p>
      </dgm:t>
    </dgm:pt>
    <dgm:pt modelId="{F817011E-CEDB-43F1-9974-9625302DC14A}">
      <dgm:prSet/>
      <dgm:spPr/>
      <dgm:t>
        <a:bodyPr/>
        <a:lstStyle/>
        <a:p>
          <a:pPr rtl="0"/>
          <a:r>
            <a:rPr lang="ru-RU" b="1" dirty="0" smtClean="0"/>
            <a:t>Шкаф, диван, кресло, стол</a:t>
          </a:r>
          <a:endParaRPr lang="ru-RU" dirty="0"/>
        </a:p>
      </dgm:t>
    </dgm:pt>
    <dgm:pt modelId="{36AB1B61-220C-4F6C-8DB1-2F5CC99056A9}" type="parTrans" cxnId="{57492F49-6DE0-42A7-B51C-0B3F3EF2EF6C}">
      <dgm:prSet/>
      <dgm:spPr/>
      <dgm:t>
        <a:bodyPr/>
        <a:lstStyle/>
        <a:p>
          <a:endParaRPr lang="ru-RU"/>
        </a:p>
      </dgm:t>
    </dgm:pt>
    <dgm:pt modelId="{E4037F25-7C75-434F-A752-43613DE57849}" type="sibTrans" cxnId="{57492F49-6DE0-42A7-B51C-0B3F3EF2EF6C}">
      <dgm:prSet/>
      <dgm:spPr/>
      <dgm:t>
        <a:bodyPr/>
        <a:lstStyle/>
        <a:p>
          <a:endParaRPr lang="ru-RU"/>
        </a:p>
      </dgm:t>
    </dgm:pt>
    <dgm:pt modelId="{EBA180DE-AAE3-454F-A206-ACAC6630CCD6}" type="pres">
      <dgm:prSet presAssocID="{87AFD86A-CE28-48D9-888C-7083714AAB2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419CA8-5529-4087-8925-396E15FF1ADA}" type="pres">
      <dgm:prSet presAssocID="{224F2650-D4C0-4507-B33A-75FC0A626334}" presName="linNode" presStyleCnt="0"/>
      <dgm:spPr/>
    </dgm:pt>
    <dgm:pt modelId="{7B784487-682B-4D9A-875C-ABCFE3ECD2DD}" type="pres">
      <dgm:prSet presAssocID="{224F2650-D4C0-4507-B33A-75FC0A626334}" presName="parentText" presStyleLbl="node1" presStyleIdx="0" presStyleCnt="6" custScaleX="2669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946BFD-8DC9-4797-B6E9-7F6BFC796946}" type="pres">
      <dgm:prSet presAssocID="{2A293501-97F5-43A8-BB46-72D4592BABDE}" presName="sp" presStyleCnt="0"/>
      <dgm:spPr/>
    </dgm:pt>
    <dgm:pt modelId="{F4D6F840-DCF1-4DCE-A412-542FDC397755}" type="pres">
      <dgm:prSet presAssocID="{48C6BC3A-A66D-457A-952F-9141BC9D0FB8}" presName="linNode" presStyleCnt="0"/>
      <dgm:spPr/>
    </dgm:pt>
    <dgm:pt modelId="{53189149-D8AC-4290-8768-5D73E3BDF4D9}" type="pres">
      <dgm:prSet presAssocID="{48C6BC3A-A66D-457A-952F-9141BC9D0FB8}" presName="parentText" presStyleLbl="node1" presStyleIdx="1" presStyleCnt="6" custScaleX="26760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E8EF48-4AC7-41B3-8516-B4C4A6784A79}" type="pres">
      <dgm:prSet presAssocID="{997CC688-95FF-42D5-B61A-ACFC9AA50847}" presName="sp" presStyleCnt="0"/>
      <dgm:spPr/>
    </dgm:pt>
    <dgm:pt modelId="{F61F9C28-9BF5-4E81-8B39-6C4D3BE9D369}" type="pres">
      <dgm:prSet presAssocID="{E46501F2-8D37-461C-B520-032F5D3DE86F}" presName="linNode" presStyleCnt="0"/>
      <dgm:spPr/>
    </dgm:pt>
    <dgm:pt modelId="{169DCCBB-3E14-4D7C-80B6-A7C58A43A76F}" type="pres">
      <dgm:prSet presAssocID="{E46501F2-8D37-461C-B520-032F5D3DE86F}" presName="parentText" presStyleLbl="node1" presStyleIdx="2" presStyleCnt="6" custScaleX="266464" custLinFactNeighborX="865" custLinFactNeighborY="-412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B17A3E-AB69-47F2-B719-DC05EC2F76E7}" type="pres">
      <dgm:prSet presAssocID="{18A45497-442A-41D1-AE4D-4642D11EA59A}" presName="sp" presStyleCnt="0"/>
      <dgm:spPr/>
    </dgm:pt>
    <dgm:pt modelId="{F8D2F9C6-2F9A-465C-9A58-F24EEBC3D70D}" type="pres">
      <dgm:prSet presAssocID="{858892DC-3240-4D8D-8DE3-F765D928CFEB}" presName="linNode" presStyleCnt="0"/>
      <dgm:spPr/>
    </dgm:pt>
    <dgm:pt modelId="{0901FACA-3154-464A-8ED7-48C2F81FC0C0}" type="pres">
      <dgm:prSet presAssocID="{858892DC-3240-4D8D-8DE3-F765D928CFEB}" presName="parentText" presStyleLbl="node1" presStyleIdx="3" presStyleCnt="6" custScaleX="266755" custLinFactNeighborX="2049" custLinFactNeighborY="-25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5B4F90-F344-4B35-9DC1-897BE535F840}" type="pres">
      <dgm:prSet presAssocID="{0F67DDEA-1D38-40E0-B3CD-B877D7A00EA1}" presName="sp" presStyleCnt="0"/>
      <dgm:spPr/>
    </dgm:pt>
    <dgm:pt modelId="{C033B245-40F3-40D8-8D26-CDAE5BB603B8}" type="pres">
      <dgm:prSet presAssocID="{E2B90CB6-347E-40A0-8F69-72F9B48CF28D}" presName="linNode" presStyleCnt="0"/>
      <dgm:spPr/>
    </dgm:pt>
    <dgm:pt modelId="{263727D4-9A90-462E-A329-0385DF5E6B80}" type="pres">
      <dgm:prSet presAssocID="{E2B90CB6-347E-40A0-8F69-72F9B48CF28D}" presName="parentText" presStyleLbl="node1" presStyleIdx="4" presStyleCnt="6" custScaleX="2679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A8B3A4-19B1-4853-A539-A592252B5EA0}" type="pres">
      <dgm:prSet presAssocID="{6F3F952A-5644-446B-8AE8-B2F512E75E0F}" presName="sp" presStyleCnt="0"/>
      <dgm:spPr/>
    </dgm:pt>
    <dgm:pt modelId="{1562BCC0-078C-4C65-9D1C-303A11429C63}" type="pres">
      <dgm:prSet presAssocID="{F817011E-CEDB-43F1-9974-9625302DC14A}" presName="linNode" presStyleCnt="0"/>
      <dgm:spPr/>
    </dgm:pt>
    <dgm:pt modelId="{83354D02-AC29-45A5-9552-8B736B678BFE}" type="pres">
      <dgm:prSet presAssocID="{F817011E-CEDB-43F1-9974-9625302DC14A}" presName="parentText" presStyleLbl="node1" presStyleIdx="5" presStyleCnt="6" custScaleX="26797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B79BAB-127C-4A2A-879C-471DC0901382}" type="presOf" srcId="{858892DC-3240-4D8D-8DE3-F765D928CFEB}" destId="{0901FACA-3154-464A-8ED7-48C2F81FC0C0}" srcOrd="0" destOrd="0" presId="urn:microsoft.com/office/officeart/2005/8/layout/vList5"/>
    <dgm:cxn modelId="{0DCC7605-6E24-49C6-AC86-48CEE47CC3ED}" type="presOf" srcId="{E46501F2-8D37-461C-B520-032F5D3DE86F}" destId="{169DCCBB-3E14-4D7C-80B6-A7C58A43A76F}" srcOrd="0" destOrd="0" presId="urn:microsoft.com/office/officeart/2005/8/layout/vList5"/>
    <dgm:cxn modelId="{2B8F190D-F227-4FEA-A84E-289F6965D7E8}" type="presOf" srcId="{F817011E-CEDB-43F1-9974-9625302DC14A}" destId="{83354D02-AC29-45A5-9552-8B736B678BFE}" srcOrd="0" destOrd="0" presId="urn:microsoft.com/office/officeart/2005/8/layout/vList5"/>
    <dgm:cxn modelId="{771D0444-51FD-4151-B964-41F7EAC9F63C}" type="presOf" srcId="{E2B90CB6-347E-40A0-8F69-72F9B48CF28D}" destId="{263727D4-9A90-462E-A329-0385DF5E6B80}" srcOrd="0" destOrd="0" presId="urn:microsoft.com/office/officeart/2005/8/layout/vList5"/>
    <dgm:cxn modelId="{EC885951-286B-4DD4-9DAC-23C27339358D}" type="presOf" srcId="{87AFD86A-CE28-48D9-888C-7083714AAB2A}" destId="{EBA180DE-AAE3-454F-A206-ACAC6630CCD6}" srcOrd="0" destOrd="0" presId="urn:microsoft.com/office/officeart/2005/8/layout/vList5"/>
    <dgm:cxn modelId="{BF6A4502-3FE0-47A9-991B-D3980EECE23D}" srcId="{87AFD86A-CE28-48D9-888C-7083714AAB2A}" destId="{E2B90CB6-347E-40A0-8F69-72F9B48CF28D}" srcOrd="4" destOrd="0" parTransId="{1937B590-F4D4-4A01-A195-9194A468439A}" sibTransId="{6F3F952A-5644-446B-8AE8-B2F512E75E0F}"/>
    <dgm:cxn modelId="{B07FDC44-671E-438C-8930-C85E6AABA7C0}" srcId="{87AFD86A-CE28-48D9-888C-7083714AAB2A}" destId="{224F2650-D4C0-4507-B33A-75FC0A626334}" srcOrd="0" destOrd="0" parTransId="{082E5B23-67F0-473B-A683-7C7E2F8D55C6}" sibTransId="{2A293501-97F5-43A8-BB46-72D4592BABDE}"/>
    <dgm:cxn modelId="{E57E8990-708E-40CF-AFEE-3CD5590647BB}" srcId="{87AFD86A-CE28-48D9-888C-7083714AAB2A}" destId="{48C6BC3A-A66D-457A-952F-9141BC9D0FB8}" srcOrd="1" destOrd="0" parTransId="{FF442226-5873-4E96-B7A4-D1C0DA8D3D33}" sibTransId="{997CC688-95FF-42D5-B61A-ACFC9AA50847}"/>
    <dgm:cxn modelId="{57492F49-6DE0-42A7-B51C-0B3F3EF2EF6C}" srcId="{87AFD86A-CE28-48D9-888C-7083714AAB2A}" destId="{F817011E-CEDB-43F1-9974-9625302DC14A}" srcOrd="5" destOrd="0" parTransId="{36AB1B61-220C-4F6C-8DB1-2F5CC99056A9}" sibTransId="{E4037F25-7C75-434F-A752-43613DE57849}"/>
    <dgm:cxn modelId="{0081DC21-7118-4E3F-B5E5-45D5D4ADB6F2}" srcId="{87AFD86A-CE28-48D9-888C-7083714AAB2A}" destId="{E46501F2-8D37-461C-B520-032F5D3DE86F}" srcOrd="2" destOrd="0" parTransId="{71BE1DC7-A649-4843-B24B-B9A9B6F1316C}" sibTransId="{18A45497-442A-41D1-AE4D-4642D11EA59A}"/>
    <dgm:cxn modelId="{0B6D15C4-45F0-44FC-9F18-AB85AE63CAF6}" type="presOf" srcId="{48C6BC3A-A66D-457A-952F-9141BC9D0FB8}" destId="{53189149-D8AC-4290-8768-5D73E3BDF4D9}" srcOrd="0" destOrd="0" presId="urn:microsoft.com/office/officeart/2005/8/layout/vList5"/>
    <dgm:cxn modelId="{5CE2782F-C4C6-42D1-BA3E-3B727560AE60}" type="presOf" srcId="{224F2650-D4C0-4507-B33A-75FC0A626334}" destId="{7B784487-682B-4D9A-875C-ABCFE3ECD2DD}" srcOrd="0" destOrd="0" presId="urn:microsoft.com/office/officeart/2005/8/layout/vList5"/>
    <dgm:cxn modelId="{4C8D602B-829B-4071-91F0-5CD99EE3D44E}" srcId="{87AFD86A-CE28-48D9-888C-7083714AAB2A}" destId="{858892DC-3240-4D8D-8DE3-F765D928CFEB}" srcOrd="3" destOrd="0" parTransId="{0C11BEA4-F409-4D35-81E5-18DD460DFCC8}" sibTransId="{0F67DDEA-1D38-40E0-B3CD-B877D7A00EA1}"/>
    <dgm:cxn modelId="{FE748F5C-9C16-4488-AB09-C147C8162D74}" type="presParOf" srcId="{EBA180DE-AAE3-454F-A206-ACAC6630CCD6}" destId="{08419CA8-5529-4087-8925-396E15FF1ADA}" srcOrd="0" destOrd="0" presId="urn:microsoft.com/office/officeart/2005/8/layout/vList5"/>
    <dgm:cxn modelId="{3B29A4B3-9904-4DCA-AEFF-98D7F61AE46C}" type="presParOf" srcId="{08419CA8-5529-4087-8925-396E15FF1ADA}" destId="{7B784487-682B-4D9A-875C-ABCFE3ECD2DD}" srcOrd="0" destOrd="0" presId="urn:microsoft.com/office/officeart/2005/8/layout/vList5"/>
    <dgm:cxn modelId="{CEB0C4CD-4702-4B72-932F-06D61EB39AF1}" type="presParOf" srcId="{EBA180DE-AAE3-454F-A206-ACAC6630CCD6}" destId="{38946BFD-8DC9-4797-B6E9-7F6BFC796946}" srcOrd="1" destOrd="0" presId="urn:microsoft.com/office/officeart/2005/8/layout/vList5"/>
    <dgm:cxn modelId="{A1F4DF69-F3AD-4F21-8F28-FEF7B40F1469}" type="presParOf" srcId="{EBA180DE-AAE3-454F-A206-ACAC6630CCD6}" destId="{F4D6F840-DCF1-4DCE-A412-542FDC397755}" srcOrd="2" destOrd="0" presId="urn:microsoft.com/office/officeart/2005/8/layout/vList5"/>
    <dgm:cxn modelId="{6C672CB3-6C15-44E1-B11E-0FD282B8283B}" type="presParOf" srcId="{F4D6F840-DCF1-4DCE-A412-542FDC397755}" destId="{53189149-D8AC-4290-8768-5D73E3BDF4D9}" srcOrd="0" destOrd="0" presId="urn:microsoft.com/office/officeart/2005/8/layout/vList5"/>
    <dgm:cxn modelId="{7D2DDFDC-380C-4468-A189-2668BF4FBD44}" type="presParOf" srcId="{EBA180DE-AAE3-454F-A206-ACAC6630CCD6}" destId="{68E8EF48-4AC7-41B3-8516-B4C4A6784A79}" srcOrd="3" destOrd="0" presId="urn:microsoft.com/office/officeart/2005/8/layout/vList5"/>
    <dgm:cxn modelId="{C1DE5A4C-21EF-46F3-B89C-0237C5DD3D88}" type="presParOf" srcId="{EBA180DE-AAE3-454F-A206-ACAC6630CCD6}" destId="{F61F9C28-9BF5-4E81-8B39-6C4D3BE9D369}" srcOrd="4" destOrd="0" presId="urn:microsoft.com/office/officeart/2005/8/layout/vList5"/>
    <dgm:cxn modelId="{ADD37647-6618-47B6-9415-60E5F6E53108}" type="presParOf" srcId="{F61F9C28-9BF5-4E81-8B39-6C4D3BE9D369}" destId="{169DCCBB-3E14-4D7C-80B6-A7C58A43A76F}" srcOrd="0" destOrd="0" presId="urn:microsoft.com/office/officeart/2005/8/layout/vList5"/>
    <dgm:cxn modelId="{FC899B63-32D8-4003-B55E-60027A8FF36C}" type="presParOf" srcId="{EBA180DE-AAE3-454F-A206-ACAC6630CCD6}" destId="{8FB17A3E-AB69-47F2-B719-DC05EC2F76E7}" srcOrd="5" destOrd="0" presId="urn:microsoft.com/office/officeart/2005/8/layout/vList5"/>
    <dgm:cxn modelId="{31ED1892-8ED0-4ADA-A08E-4008E0B9519C}" type="presParOf" srcId="{EBA180DE-AAE3-454F-A206-ACAC6630CCD6}" destId="{F8D2F9C6-2F9A-465C-9A58-F24EEBC3D70D}" srcOrd="6" destOrd="0" presId="urn:microsoft.com/office/officeart/2005/8/layout/vList5"/>
    <dgm:cxn modelId="{93066BD0-1710-4389-85EF-6A2DF03DB36A}" type="presParOf" srcId="{F8D2F9C6-2F9A-465C-9A58-F24EEBC3D70D}" destId="{0901FACA-3154-464A-8ED7-48C2F81FC0C0}" srcOrd="0" destOrd="0" presId="urn:microsoft.com/office/officeart/2005/8/layout/vList5"/>
    <dgm:cxn modelId="{3A73280C-014C-41F8-93F9-5CEE06E5BF71}" type="presParOf" srcId="{EBA180DE-AAE3-454F-A206-ACAC6630CCD6}" destId="{F55B4F90-F344-4B35-9DC1-897BE535F840}" srcOrd="7" destOrd="0" presId="urn:microsoft.com/office/officeart/2005/8/layout/vList5"/>
    <dgm:cxn modelId="{25B6D6F5-F920-4A87-A504-5BA00726F4E2}" type="presParOf" srcId="{EBA180DE-AAE3-454F-A206-ACAC6630CCD6}" destId="{C033B245-40F3-40D8-8D26-CDAE5BB603B8}" srcOrd="8" destOrd="0" presId="urn:microsoft.com/office/officeart/2005/8/layout/vList5"/>
    <dgm:cxn modelId="{6035EDD5-6863-4594-86BD-1D3674F50D08}" type="presParOf" srcId="{C033B245-40F3-40D8-8D26-CDAE5BB603B8}" destId="{263727D4-9A90-462E-A329-0385DF5E6B80}" srcOrd="0" destOrd="0" presId="urn:microsoft.com/office/officeart/2005/8/layout/vList5"/>
    <dgm:cxn modelId="{8EB7C34C-991E-496D-8EC6-AEE0124CB30D}" type="presParOf" srcId="{EBA180DE-AAE3-454F-A206-ACAC6630CCD6}" destId="{1FA8B3A4-19B1-4853-A539-A592252B5EA0}" srcOrd="9" destOrd="0" presId="urn:microsoft.com/office/officeart/2005/8/layout/vList5"/>
    <dgm:cxn modelId="{D47C19A8-BBD5-4073-911F-8AB1BD49B499}" type="presParOf" srcId="{EBA180DE-AAE3-454F-A206-ACAC6630CCD6}" destId="{1562BCC0-078C-4C65-9D1C-303A11429C63}" srcOrd="10" destOrd="0" presId="urn:microsoft.com/office/officeart/2005/8/layout/vList5"/>
    <dgm:cxn modelId="{EB80EB4C-E550-4EC7-81D1-FB429986183A}" type="presParOf" srcId="{1562BCC0-078C-4C65-9D1C-303A11429C63}" destId="{83354D02-AC29-45A5-9552-8B736B678BF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784487-682B-4D9A-875C-ABCFE3ECD2DD}">
      <dsp:nvSpPr>
        <dsp:cNvPr id="0" name=""/>
        <dsp:cNvSpPr/>
      </dsp:nvSpPr>
      <dsp:spPr>
        <a:xfrm>
          <a:off x="112579" y="1191"/>
          <a:ext cx="6128130" cy="6939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Суп</a:t>
          </a:r>
          <a:r>
            <a:rPr lang="ru-RU" sz="2800" b="1" kern="1200" dirty="0" smtClean="0"/>
            <a:t>, </a:t>
          </a:r>
          <a:r>
            <a:rPr lang="ru-RU" sz="3200" b="1" kern="1200" dirty="0" smtClean="0"/>
            <a:t>гуляш</a:t>
          </a:r>
          <a:r>
            <a:rPr lang="ru-RU" sz="2800" b="1" kern="1200" dirty="0" smtClean="0"/>
            <a:t>, каша, кисель  </a:t>
          </a:r>
          <a:endParaRPr lang="ru-RU" sz="2800" kern="1200" dirty="0"/>
        </a:p>
      </dsp:txBody>
      <dsp:txXfrm>
        <a:off x="146455" y="35067"/>
        <a:ext cx="6060378" cy="626210"/>
      </dsp:txXfrm>
    </dsp:sp>
    <dsp:sp modelId="{53189149-D8AC-4290-8768-5D73E3BDF4D9}">
      <dsp:nvSpPr>
        <dsp:cNvPr id="0" name=""/>
        <dsp:cNvSpPr/>
      </dsp:nvSpPr>
      <dsp:spPr>
        <a:xfrm>
          <a:off x="112579" y="729852"/>
          <a:ext cx="6144087" cy="6939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Кукла, </a:t>
          </a:r>
          <a:r>
            <a:rPr lang="ru-RU" sz="3200" b="1" kern="1200" dirty="0" smtClean="0"/>
            <a:t>скакалка</a:t>
          </a:r>
          <a:r>
            <a:rPr lang="ru-RU" sz="2800" b="1" kern="1200" dirty="0" smtClean="0"/>
            <a:t>, </a:t>
          </a:r>
          <a:r>
            <a:rPr lang="ru-RU" sz="3200" b="1" kern="1200" dirty="0" smtClean="0"/>
            <a:t>юла</a:t>
          </a:r>
          <a:r>
            <a:rPr lang="ru-RU" sz="2800" b="1" kern="1200" dirty="0" smtClean="0"/>
            <a:t>, пирамида</a:t>
          </a:r>
          <a:endParaRPr lang="ru-RU" sz="2800" kern="1200" dirty="0"/>
        </a:p>
      </dsp:txBody>
      <dsp:txXfrm>
        <a:off x="146455" y="763728"/>
        <a:ext cx="6076335" cy="626210"/>
      </dsp:txXfrm>
    </dsp:sp>
    <dsp:sp modelId="{169DCCBB-3E14-4D7C-80B6-A7C58A43A76F}">
      <dsp:nvSpPr>
        <dsp:cNvPr id="0" name=""/>
        <dsp:cNvSpPr/>
      </dsp:nvSpPr>
      <dsp:spPr>
        <a:xfrm>
          <a:off x="132439" y="1429901"/>
          <a:ext cx="6117890" cy="6939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/>
            <a:t>Липа, </a:t>
          </a:r>
          <a:r>
            <a:rPr lang="ru-RU" sz="3200" b="1" kern="1200" dirty="0" smtClean="0"/>
            <a:t>береза</a:t>
          </a:r>
          <a:r>
            <a:rPr lang="ru-RU" sz="3100" b="1" kern="1200" dirty="0" smtClean="0"/>
            <a:t>, ель, сосна</a:t>
          </a:r>
          <a:endParaRPr lang="ru-RU" sz="3100" kern="1200" dirty="0"/>
        </a:p>
      </dsp:txBody>
      <dsp:txXfrm>
        <a:off x="166315" y="1463777"/>
        <a:ext cx="6050138" cy="626210"/>
      </dsp:txXfrm>
    </dsp:sp>
    <dsp:sp modelId="{0901FACA-3154-464A-8ED7-48C2F81FC0C0}">
      <dsp:nvSpPr>
        <dsp:cNvPr id="0" name=""/>
        <dsp:cNvSpPr/>
      </dsp:nvSpPr>
      <dsp:spPr>
        <a:xfrm>
          <a:off x="159623" y="2169825"/>
          <a:ext cx="6124572" cy="6939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/>
            <a:t>Волк, лиса, медведь, заяц</a:t>
          </a:r>
          <a:endParaRPr lang="ru-RU" sz="3300" kern="1200" dirty="0"/>
        </a:p>
      </dsp:txBody>
      <dsp:txXfrm>
        <a:off x="193499" y="2203701"/>
        <a:ext cx="6056820" cy="626210"/>
      </dsp:txXfrm>
    </dsp:sp>
    <dsp:sp modelId="{263727D4-9A90-462E-A329-0385DF5E6B80}">
      <dsp:nvSpPr>
        <dsp:cNvPr id="0" name=""/>
        <dsp:cNvSpPr/>
      </dsp:nvSpPr>
      <dsp:spPr>
        <a:xfrm>
          <a:off x="112579" y="2915834"/>
          <a:ext cx="6151090" cy="6939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Картофель</a:t>
          </a:r>
          <a:r>
            <a:rPr lang="ru-RU" sz="3000" b="1" kern="1200" dirty="0" smtClean="0"/>
            <a:t>, свекла, лук, капуста</a:t>
          </a:r>
          <a:endParaRPr lang="ru-RU" sz="3000" kern="1200" dirty="0"/>
        </a:p>
      </dsp:txBody>
      <dsp:txXfrm>
        <a:off x="146455" y="2949710"/>
        <a:ext cx="6083338" cy="626210"/>
      </dsp:txXfrm>
    </dsp:sp>
    <dsp:sp modelId="{83354D02-AC29-45A5-9552-8B736B678BFE}">
      <dsp:nvSpPr>
        <dsp:cNvPr id="0" name=""/>
        <dsp:cNvSpPr/>
      </dsp:nvSpPr>
      <dsp:spPr>
        <a:xfrm>
          <a:off x="112579" y="3644495"/>
          <a:ext cx="6152490" cy="6939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Шкаф, диван, кресло, стол</a:t>
          </a:r>
          <a:endParaRPr lang="ru-RU" sz="3200" kern="1200" dirty="0"/>
        </a:p>
      </dsp:txBody>
      <dsp:txXfrm>
        <a:off x="146455" y="3678371"/>
        <a:ext cx="6084738" cy="6262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09244-D2E1-4E34-8EB6-357DDE0E0ED7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1232A-A16E-430C-B6EE-69748A1AB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967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09244-D2E1-4E34-8EB6-357DDE0E0ED7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1232A-A16E-430C-B6EE-69748A1AB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299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09244-D2E1-4E34-8EB6-357DDE0E0ED7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1232A-A16E-430C-B6EE-69748A1AB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656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09244-D2E1-4E34-8EB6-357DDE0E0ED7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1232A-A16E-430C-B6EE-69748A1AB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935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09244-D2E1-4E34-8EB6-357DDE0E0ED7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1232A-A16E-430C-B6EE-69748A1AB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526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09244-D2E1-4E34-8EB6-357DDE0E0ED7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1232A-A16E-430C-B6EE-69748A1AB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001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09244-D2E1-4E34-8EB6-357DDE0E0ED7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1232A-A16E-430C-B6EE-69748A1AB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65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09244-D2E1-4E34-8EB6-357DDE0E0ED7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1232A-A16E-430C-B6EE-69748A1AB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968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09244-D2E1-4E34-8EB6-357DDE0E0ED7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1232A-A16E-430C-B6EE-69748A1AB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6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09244-D2E1-4E34-8EB6-357DDE0E0ED7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1232A-A16E-430C-B6EE-69748A1AB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797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09244-D2E1-4E34-8EB6-357DDE0E0ED7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1232A-A16E-430C-B6EE-69748A1AB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783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accent5">
              <a:lumMod val="20000"/>
              <a:lumOff val="80000"/>
            </a:schemeClr>
          </a:fgClr>
          <a:bgClr>
            <a:schemeClr val="accent4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09244-D2E1-4E34-8EB6-357DDE0E0ED7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1232A-A16E-430C-B6EE-69748A1AB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7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yznai-ka.ru/3/4/vovka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etki.today/rebusyi-v-kartinkah-s-otvetami-dlya-detey-6-7-let.html" TargetMode="External"/><Relationship Id="rId5" Type="http://schemas.openxmlformats.org/officeDocument/2006/relationships/hyperlink" Target="http://umochki.ru/images/golovolomki/naydi-otlichie/golovolomli-naydi-otlichie-26.jpg" TargetMode="External"/><Relationship Id="rId4" Type="http://schemas.openxmlformats.org/officeDocument/2006/relationships/hyperlink" Target="http://multokno.ru/files/shopimg/20120217_2308101307.jpe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media" Target="../media/media2.m4a"/><Relationship Id="rId7" Type="http://schemas.openxmlformats.org/officeDocument/2006/relationships/image" Target="../media/image3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3.bp.blogspot.com/-o-y5AHN4cFs/VViInUNuzuI/AAAAAAAAOV4/19IKBbERYZ8/s1600/background-for-p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706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7639" y="4035878"/>
            <a:ext cx="9144000" cy="1655762"/>
          </a:xfrm>
        </p:spPr>
        <p:txBody>
          <a:bodyPr>
            <a:noAutofit/>
          </a:bodyPr>
          <a:lstStyle/>
          <a:p>
            <a:r>
              <a:rPr lang="ru-RU" sz="3200" b="1" dirty="0" err="1" smtClean="0">
                <a:latin typeface="Gabriola" panose="04040605051002020D02" pitchFamily="82" charset="0"/>
              </a:rPr>
              <a:t>Довбищук</a:t>
            </a:r>
            <a:endParaRPr lang="ru-RU" sz="3200" b="1" dirty="0" smtClean="0">
              <a:latin typeface="Gabriola" panose="04040605051002020D02" pitchFamily="82" charset="0"/>
            </a:endParaRPr>
          </a:p>
          <a:p>
            <a:r>
              <a:rPr lang="ru-RU" sz="3200" b="1" dirty="0" smtClean="0">
                <a:latin typeface="Gabriola" panose="04040605051002020D02" pitchFamily="82" charset="0"/>
              </a:rPr>
              <a:t>Наталья Васильевна</a:t>
            </a:r>
          </a:p>
          <a:p>
            <a:r>
              <a:rPr lang="ru-RU" sz="3200" b="1" dirty="0">
                <a:latin typeface="Gabriola" panose="04040605051002020D02" pitchFamily="82" charset="0"/>
              </a:rPr>
              <a:t>п</a:t>
            </a:r>
            <a:r>
              <a:rPr lang="ru-RU" sz="3200" b="1" dirty="0" smtClean="0">
                <a:latin typeface="Gabriola" panose="04040605051002020D02" pitchFamily="82" charset="0"/>
              </a:rPr>
              <a:t>едагог-психолог МАОУ СОШ№5 </a:t>
            </a:r>
          </a:p>
          <a:p>
            <a:r>
              <a:rPr lang="ru-RU" sz="3200" b="1" dirty="0" err="1" smtClean="0">
                <a:latin typeface="Gabriola" panose="04040605051002020D02" pitchFamily="82" charset="0"/>
              </a:rPr>
              <a:t>г.Лабытнанги</a:t>
            </a:r>
            <a:endParaRPr lang="ru-RU" sz="3200" b="1" dirty="0">
              <a:latin typeface="Gabriola" panose="04040605051002020D02" pitchFamily="8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7640" y="596448"/>
            <a:ext cx="91439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dirty="0" smtClean="0"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Презентация к психологическому занятию в 2 классе на тему </a:t>
            </a:r>
          </a:p>
          <a:p>
            <a:pPr algn="ctr">
              <a:spcAft>
                <a:spcPts val="0"/>
              </a:spcAft>
            </a:pPr>
            <a:r>
              <a:rPr lang="ru-RU" sz="3600" b="1" dirty="0" smtClean="0"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600" b="1" dirty="0"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Вовка в </a:t>
            </a:r>
            <a:r>
              <a:rPr lang="ru-RU" sz="3600" b="1" dirty="0" smtClean="0"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Тридевятом </a:t>
            </a:r>
            <a:r>
              <a:rPr lang="ru-RU" sz="3600" b="1" dirty="0"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царстве»</a:t>
            </a:r>
          </a:p>
          <a:p>
            <a:pPr algn="ctr">
              <a:spcAft>
                <a:spcPts val="0"/>
              </a:spcAft>
            </a:pPr>
            <a:r>
              <a:rPr lang="ru-RU" sz="3600" b="1" dirty="0"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занятия: </a:t>
            </a:r>
            <a:r>
              <a:rPr lang="ru-RU" sz="3600" b="1" dirty="0" smtClean="0"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</a:t>
            </a:r>
            <a:r>
              <a:rPr lang="ru-RU" sz="3600" b="1" dirty="0"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познавательной сферы детей</a:t>
            </a:r>
            <a:endParaRPr lang="ru-RU" sz="3600" b="1" dirty="0">
              <a:effectLst/>
              <a:latin typeface="Gabriola" panose="04040605051002020D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88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freeppt.ru/Prew2/ValentinkaSlaid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87628153"/>
              </p:ext>
            </p:extLst>
          </p:nvPr>
        </p:nvGraphicFramePr>
        <p:xfrm>
          <a:off x="509287" y="1882950"/>
          <a:ext cx="6377650" cy="4339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59352" y="156645"/>
            <a:ext cx="87504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Перечислено несколько предметов. 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Как их можно назвать одним словом?</a:t>
            </a:r>
            <a:endParaRPr lang="ru-RU" sz="32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52749" y="2060294"/>
            <a:ext cx="1620456" cy="46166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ЕДА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2197" y="2763615"/>
            <a:ext cx="1620456" cy="46166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ИГРУШКИ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52752" y="3429000"/>
            <a:ext cx="1689902" cy="46166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ДЕРЕВЬЯ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52749" y="4164324"/>
            <a:ext cx="1805650" cy="46166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ЖИВОТНЫЕ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87475" y="4829709"/>
            <a:ext cx="1620456" cy="46166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ОВОЩИ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22197" y="5536442"/>
            <a:ext cx="1620456" cy="46166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МЕБЕЛЬ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08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freeppt.ru/Prew2/ValentinkaSlaid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25033" y="990022"/>
            <a:ext cx="110190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И вот попал наш Вовка к </a:t>
            </a:r>
            <a:r>
              <a:rPr lang="ru-RU" sz="3200" b="1" dirty="0" smtClean="0">
                <a:solidFill>
                  <a:srgbClr val="FF0000"/>
                </a:solidFill>
              </a:rPr>
              <a:t>Василисам Премудрым. Пожалели они </a:t>
            </a:r>
            <a:r>
              <a:rPr lang="ru-RU" sz="3200" b="1" dirty="0">
                <a:solidFill>
                  <a:srgbClr val="FF0000"/>
                </a:solidFill>
              </a:rPr>
              <a:t>его и </a:t>
            </a:r>
            <a:r>
              <a:rPr lang="ru-RU" sz="3200" b="1" dirty="0" smtClean="0">
                <a:solidFill>
                  <a:srgbClr val="FF0000"/>
                </a:solidFill>
              </a:rPr>
              <a:t>решили </a:t>
            </a:r>
            <a:r>
              <a:rPr lang="ru-RU" sz="3200" b="1" dirty="0">
                <a:solidFill>
                  <a:srgbClr val="FF0000"/>
                </a:solidFill>
              </a:rPr>
              <a:t>научить его своим премудростям.</a:t>
            </a:r>
            <a:endParaRPr lang="ru-RU" sz="2400" b="1" dirty="0" smtClean="0">
              <a:solidFill>
                <a:srgbClr val="FF000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multokno.ru/files/shopimg/20120217_2308101307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1" r="2072" b="3183"/>
          <a:stretch/>
        </p:blipFill>
        <p:spPr bwMode="auto">
          <a:xfrm>
            <a:off x="2806178" y="2164467"/>
            <a:ext cx="5469722" cy="39585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30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www.freeppt.ru/Prew2/ValentinkaSlaid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https://avatars.mds.yandex.net/get-pdb/34158/0d9c0a21-3acf-4a8e-a33d-723793a09bec/s1200?webp=fals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99" b="18956"/>
          <a:stretch/>
        </p:blipFill>
        <p:spPr bwMode="auto">
          <a:xfrm>
            <a:off x="9071939" y="-115747"/>
            <a:ext cx="3212659" cy="23959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65004" y="605306"/>
            <a:ext cx="47927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РЕШАЕМ РЕБУСЫ </a:t>
            </a:r>
            <a:endParaRPr lang="ru-RU" sz="3200" dirty="0">
              <a:solidFill>
                <a:srgbClr val="FF000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53296" y="1421892"/>
            <a:ext cx="80186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Roboto Slab"/>
              </a:rPr>
              <a:t>Запятая внизу или вверху перед картинкой значит, что от названия изображенного предмета надо отбросить одну букву в начале. Соответственно, видим две запятые – отбрасываем две первые буквы</a:t>
            </a:r>
            <a:r>
              <a:rPr lang="ru-RU" dirty="0" smtClean="0">
                <a:solidFill>
                  <a:srgbClr val="222222"/>
                </a:solidFill>
                <a:latin typeface="Roboto Slab"/>
              </a:rPr>
              <a:t>.</a:t>
            </a:r>
            <a:endParaRPr lang="ru-RU" dirty="0"/>
          </a:p>
        </p:txBody>
      </p:sp>
      <p:pic>
        <p:nvPicPr>
          <p:cNvPr id="6148" name="Picture 4" descr="https://detki.today/wp-content/uploads/2015/rebusi/ochk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97" y="2545588"/>
            <a:ext cx="2571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detki.today/wp-content/uploads/2015/rebusi/ro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154" y="2447050"/>
            <a:ext cx="257175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46835" y="4583575"/>
            <a:ext cx="1817226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ОЧКИ</a:t>
            </a:r>
            <a:endParaRPr lang="ru-RU" sz="3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92416" y="4613284"/>
            <a:ext cx="1817226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РОТ</a:t>
            </a:r>
            <a:endParaRPr lang="ru-RU" sz="3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57720" y="4734867"/>
            <a:ext cx="2545632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ПАЛЬТО</a:t>
            </a:r>
            <a:endParaRPr lang="ru-RU" sz="3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156" name="Picture 12" descr="https://detki.today/wp-content/uploads/2015/rebusi/palt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518" y="2793428"/>
            <a:ext cx="25717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76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www.freeppt.ru/Prew2/ValentinkaSlaid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19" y="330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detki.today/wp-content/uploads/2015/rebusi/ucheni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50" y="778546"/>
            <a:ext cx="3491254" cy="162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s://detki.today/wp-content/uploads/2015/rebusi/vil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969" y="3348940"/>
            <a:ext cx="4424112" cy="213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detki.today/wp-content/uploads/2015/rebusi/nezabudk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800" y="652030"/>
            <a:ext cx="3457254" cy="188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399800" y="2702609"/>
            <a:ext cx="3622876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НЕЗАБУДКА</a:t>
            </a:r>
            <a:endParaRPr lang="ru-RU" sz="3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87604" y="5522202"/>
            <a:ext cx="2545632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ВИЛКА</a:t>
            </a:r>
            <a:endParaRPr lang="ru-RU" sz="3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0780" y="2730963"/>
            <a:ext cx="2545632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УЧЕНИК</a:t>
            </a:r>
            <a:endParaRPr lang="ru-RU" sz="3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03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freeppt.ru/Prew2/ValentinkaSlaid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umochki.ru/images/golovolomki/naydi-otlichie/golovolomli-naydi-otlichie-2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1" b="16678"/>
          <a:stretch/>
        </p:blipFill>
        <p:spPr bwMode="auto">
          <a:xfrm>
            <a:off x="1449246" y="1165262"/>
            <a:ext cx="9083715" cy="534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30684" y="520861"/>
            <a:ext cx="7558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НАЙДИ 10 ОТЛИЧИЙ</a:t>
            </a:r>
            <a:endParaRPr lang="ru-RU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75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http://www.freeppt.ru/Prew2/ValentinkaSlaid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2" name="TextBox 1"/>
          <p:cNvSpPr txBox="1"/>
          <p:nvPr/>
        </p:nvSpPr>
        <p:spPr>
          <a:xfrm>
            <a:off x="3495554" y="590309"/>
            <a:ext cx="5405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ИГРА «ВЕСЕЛЫЙ СЧЕТ»</a:t>
            </a:r>
            <a:endParaRPr lang="ru-RU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5108" y="1110746"/>
            <a:ext cx="9155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/>
                </a:solidFill>
              </a:rPr>
              <a:t>Назови и перетащи в таблицу все числа от 1 до 20 красного цвета по порядку. Назови и перетащи все цифры от 1 до 20 синего цвета.</a:t>
            </a:r>
            <a:endParaRPr lang="ru-RU" sz="2000" b="1" dirty="0">
              <a:solidFill>
                <a:schemeClr val="accent6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971309" y="2083140"/>
            <a:ext cx="679049" cy="4699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102013" y="2897528"/>
            <a:ext cx="520861" cy="4282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5694502" y="2618671"/>
            <a:ext cx="628890" cy="4919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1129497" y="2810212"/>
            <a:ext cx="520861" cy="4282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3959990" y="1788280"/>
            <a:ext cx="623102" cy="4840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8</a:t>
            </a:r>
          </a:p>
        </p:txBody>
      </p:sp>
      <p:sp>
        <p:nvSpPr>
          <p:cNvPr id="11" name="Овал 10"/>
          <p:cNvSpPr/>
          <p:nvPr/>
        </p:nvSpPr>
        <p:spPr>
          <a:xfrm>
            <a:off x="4386802" y="3325792"/>
            <a:ext cx="687727" cy="516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12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10238259" y="2624063"/>
            <a:ext cx="613458" cy="5478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13" name="Овал 12"/>
          <p:cNvSpPr/>
          <p:nvPr/>
        </p:nvSpPr>
        <p:spPr>
          <a:xfrm>
            <a:off x="2513634" y="2364995"/>
            <a:ext cx="520861" cy="5016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14" name="Овал 13"/>
          <p:cNvSpPr/>
          <p:nvPr/>
        </p:nvSpPr>
        <p:spPr>
          <a:xfrm>
            <a:off x="971309" y="3970116"/>
            <a:ext cx="679049" cy="5112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9</a:t>
            </a:r>
          </a:p>
        </p:txBody>
      </p:sp>
      <p:sp>
        <p:nvSpPr>
          <p:cNvPr id="15" name="Овал 14"/>
          <p:cNvSpPr/>
          <p:nvPr/>
        </p:nvSpPr>
        <p:spPr>
          <a:xfrm>
            <a:off x="7062002" y="2423106"/>
            <a:ext cx="633201" cy="6277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7</a:t>
            </a:r>
          </a:p>
        </p:txBody>
      </p:sp>
      <p:sp>
        <p:nvSpPr>
          <p:cNvPr id="16" name="Овал 15"/>
          <p:cNvSpPr/>
          <p:nvPr/>
        </p:nvSpPr>
        <p:spPr>
          <a:xfrm>
            <a:off x="9460380" y="3555014"/>
            <a:ext cx="625036" cy="515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2094059" y="3517125"/>
            <a:ext cx="623104" cy="559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13</a:t>
            </a: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8872466" y="1597816"/>
            <a:ext cx="528578" cy="5613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20" name="Овал 19"/>
          <p:cNvSpPr/>
          <p:nvPr/>
        </p:nvSpPr>
        <p:spPr>
          <a:xfrm>
            <a:off x="8437698" y="3346705"/>
            <a:ext cx="642395" cy="5478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15</a:t>
            </a:r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6386334" y="3108331"/>
            <a:ext cx="623104" cy="559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14</a:t>
            </a:r>
            <a:endParaRPr lang="ru-RU" dirty="0"/>
          </a:p>
        </p:txBody>
      </p:sp>
      <p:sp>
        <p:nvSpPr>
          <p:cNvPr id="29" name="Овал 28"/>
          <p:cNvSpPr/>
          <p:nvPr/>
        </p:nvSpPr>
        <p:spPr>
          <a:xfrm>
            <a:off x="8830506" y="4102426"/>
            <a:ext cx="612498" cy="60520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15</a:t>
            </a:r>
            <a:endParaRPr lang="ru-RU" dirty="0"/>
          </a:p>
        </p:txBody>
      </p:sp>
      <p:sp>
        <p:nvSpPr>
          <p:cNvPr id="31" name="Овал 30"/>
          <p:cNvSpPr/>
          <p:nvPr/>
        </p:nvSpPr>
        <p:spPr>
          <a:xfrm>
            <a:off x="3313968" y="3710221"/>
            <a:ext cx="612498" cy="60520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13</a:t>
            </a:r>
            <a:endParaRPr lang="ru-RU" dirty="0"/>
          </a:p>
        </p:txBody>
      </p:sp>
      <p:sp>
        <p:nvSpPr>
          <p:cNvPr id="34" name="Овал 33"/>
          <p:cNvSpPr/>
          <p:nvPr/>
        </p:nvSpPr>
        <p:spPr>
          <a:xfrm>
            <a:off x="2150008" y="1771904"/>
            <a:ext cx="612498" cy="60520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14</a:t>
            </a:r>
            <a:endParaRPr lang="ru-RU" dirty="0"/>
          </a:p>
        </p:txBody>
      </p:sp>
      <p:sp>
        <p:nvSpPr>
          <p:cNvPr id="36" name="Овал 35"/>
          <p:cNvSpPr/>
          <p:nvPr/>
        </p:nvSpPr>
        <p:spPr>
          <a:xfrm>
            <a:off x="10401778" y="1362112"/>
            <a:ext cx="612498" cy="60520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12</a:t>
            </a:r>
            <a:endParaRPr lang="ru-RU" dirty="0"/>
          </a:p>
        </p:txBody>
      </p:sp>
      <p:sp>
        <p:nvSpPr>
          <p:cNvPr id="37" name="Овал 36"/>
          <p:cNvSpPr/>
          <p:nvPr/>
        </p:nvSpPr>
        <p:spPr>
          <a:xfrm>
            <a:off x="6470232" y="1876389"/>
            <a:ext cx="612498" cy="60520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38" name="Овал 37"/>
          <p:cNvSpPr/>
          <p:nvPr/>
        </p:nvSpPr>
        <p:spPr>
          <a:xfrm>
            <a:off x="4726811" y="2259427"/>
            <a:ext cx="612498" cy="60520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39" name="Овал 38"/>
          <p:cNvSpPr/>
          <p:nvPr/>
        </p:nvSpPr>
        <p:spPr>
          <a:xfrm>
            <a:off x="7300724" y="3364909"/>
            <a:ext cx="612498" cy="60520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40" name="Овал 39"/>
          <p:cNvSpPr/>
          <p:nvPr/>
        </p:nvSpPr>
        <p:spPr>
          <a:xfrm>
            <a:off x="11241909" y="2321460"/>
            <a:ext cx="612498" cy="60520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41" name="Овал 40"/>
          <p:cNvSpPr/>
          <p:nvPr/>
        </p:nvSpPr>
        <p:spPr>
          <a:xfrm>
            <a:off x="1646495" y="2501580"/>
            <a:ext cx="612498" cy="60520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42" name="Овал 41"/>
          <p:cNvSpPr/>
          <p:nvPr/>
        </p:nvSpPr>
        <p:spPr>
          <a:xfrm>
            <a:off x="3321441" y="2159187"/>
            <a:ext cx="612498" cy="60520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6</a:t>
            </a:r>
          </a:p>
        </p:txBody>
      </p:sp>
      <p:sp>
        <p:nvSpPr>
          <p:cNvPr id="43" name="Овал 42"/>
          <p:cNvSpPr/>
          <p:nvPr/>
        </p:nvSpPr>
        <p:spPr>
          <a:xfrm>
            <a:off x="8175583" y="2302766"/>
            <a:ext cx="612498" cy="60520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7</a:t>
            </a:r>
          </a:p>
        </p:txBody>
      </p:sp>
      <p:sp>
        <p:nvSpPr>
          <p:cNvPr id="44" name="Овал 43"/>
          <p:cNvSpPr/>
          <p:nvPr/>
        </p:nvSpPr>
        <p:spPr>
          <a:xfrm>
            <a:off x="5876803" y="3749767"/>
            <a:ext cx="612498" cy="60520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8</a:t>
            </a:r>
          </a:p>
        </p:txBody>
      </p:sp>
      <p:sp>
        <p:nvSpPr>
          <p:cNvPr id="45" name="Овал 44"/>
          <p:cNvSpPr/>
          <p:nvPr/>
        </p:nvSpPr>
        <p:spPr>
          <a:xfrm>
            <a:off x="467320" y="2636837"/>
            <a:ext cx="612498" cy="60520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46" name="Овал 45"/>
          <p:cNvSpPr/>
          <p:nvPr/>
        </p:nvSpPr>
        <p:spPr>
          <a:xfrm>
            <a:off x="10851717" y="3410891"/>
            <a:ext cx="612498" cy="60520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47" name="Овал 46"/>
          <p:cNvSpPr/>
          <p:nvPr/>
        </p:nvSpPr>
        <p:spPr>
          <a:xfrm>
            <a:off x="9199936" y="2044594"/>
            <a:ext cx="612498" cy="60520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227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39 -0.00185 -0.00755 -0.0044 -0.01145 -0.00509 C -0.01393 -0.00556 -0.01653 -0.00394 -0.01901 -0.00347 L -0.0276 -0.00185 C -0.0289 -0.00116 -0.0302 -0.0007 -0.03138 0 C -0.03294 0.00092 -0.0345 0.00255 -0.03619 0.00324 C -0.03802 0.00417 -0.03997 0.00417 -0.04179 0.00509 C -0.0457 0.00648 -0.04948 0.00787 -0.05325 0.00995 C -0.05638 0.0118 -0.05742 0.0125 -0.0608 0.01505 C -0.06211 0.0162 -0.06328 0.01805 -0.06458 0.01852 C -0.06809 0.01967 -0.07161 0.01967 -0.075 0.02014 C -0.07669 0.02083 -0.07825 0.02106 -0.07981 0.02176 C -0.08073 0.02222 -0.08164 0.02315 -0.08268 0.02361 C -0.08515 0.0243 -0.08776 0.02454 -0.09023 0.02523 C -0.09648 0.02685 -0.09309 0.02616 -0.09778 0.0287 C -0.09908 0.02917 -0.10039 0.02986 -0.10156 0.03032 C -0.10325 0.03102 -0.10481 0.03125 -0.10638 0.03194 C -0.10833 0.03287 -0.11015 0.03426 -0.11211 0.03542 L -0.12057 0.04051 L -0.12916 0.0456 C -0.12916 0.0456 -0.13489 0.04884 -0.13489 0.04884 C -0.14752 0.06389 -0.12877 0.04236 -0.14049 0.05393 C -0.14739 0.06065 -0.14492 0.05995 -0.15104 0.06736 C -0.15247 0.06921 -0.15416 0.07083 -0.15573 0.07245 C -0.15664 0.07361 -0.15755 0.075 -0.15859 0.07592 C -0.16041 0.07731 -0.16432 0.07917 -0.16432 0.07917 C -0.16484 0.08032 -0.16536 0.08171 -0.16614 0.08264 C -0.16849 0.08542 -0.17317 0.08819 -0.17565 0.08935 C -0.17695 0.09005 -0.17825 0.09028 -0.17942 0.09097 C -0.18489 0.09467 -0.18138 0.09398 -0.18606 0.09606 C -0.19388 0.09954 -0.18776 0.09606 -0.19466 0.09954 C -0.19557 0.1 -0.19661 0.10046 -0.19752 0.10116 C -0.19882 0.10208 -0.2 0.1037 -0.2013 0.10463 C -0.20377 0.10602 -0.20625 0.10717 -0.20885 0.10787 C -0.21341 0.10926 -0.21445 0.10926 -0.21836 0.11134 C -0.222 0.11319 -0.22526 0.11643 -0.22877 0.11805 C -0.23138 0.11921 -0.23385 0.12014 -0.23645 0.12153 C -0.23737 0.12199 -0.23828 0.12268 -0.23919 0.12315 C -0.24075 0.12384 -0.24244 0.12407 -0.24401 0.12477 C -0.24492 0.12523 -0.24583 0.12592 -0.24687 0.12639 C -0.24934 0.12778 -0.25208 0.12778 -0.25442 0.12986 C -0.25573 0.13102 -0.2569 0.13217 -0.2582 0.13333 C -0.25911 0.13403 -0.26015 0.13403 -0.26106 0.13495 C -0.26367 0.1375 -0.26614 0.14074 -0.26862 0.14329 C -0.27448 0.1493 -0.27031 0.14467 -0.27526 0.14838 C -0.27656 0.14954 -0.27786 0.15046 -0.27916 0.15185 C -0.28007 0.15278 -0.28086 0.1544 -0.2819 0.15509 C -0.2832 0.15602 -0.2845 0.15625 -0.2858 0.15694 C -0.28776 0.15903 -0.29388 0.16643 -0.29713 0.16875 C -0.29843 0.16944 -0.29974 0.16991 -0.30091 0.17037 C -0.30468 0.18055 -0.30065 0.17176 -0.30573 0.17708 C -0.31224 0.18403 -0.30234 0.17731 -0.31041 0.18217 C -0.31302 0.18565 -0.31549 0.18889 -0.31796 0.19236 C -0.31901 0.19352 -0.31992 0.19467 -0.32083 0.1956 C -0.32174 0.19653 -0.32291 0.19653 -0.32369 0.19745 C -0.32669 0.20046 -0.32955 0.20393 -0.33229 0.20741 C -0.33359 0.20926 -0.33463 0.21111 -0.33606 0.2125 C -0.3375 0.21412 -0.33919 0.21481 -0.34075 0.21597 C -0.34804 0.2287 -0.34453 0.22315 -0.35507 0.23796 C -0.35625 0.23958 -0.35755 0.24143 -0.35885 0.24282 L -0.36458 0.24977 C -0.36705 0.25255 -0.36888 0.25463 -0.37122 0.2581 C -0.37187 0.25903 -0.37239 0.26042 -0.37304 0.26157 C -0.37434 0.26319 -0.37565 0.26458 -0.37682 0.26667 C -0.3789 0.26967 -0.38059 0.27361 -0.38255 0.27662 C -0.38346 0.27801 -0.3845 0.2787 -0.38541 0.28009 C -0.38841 0.28449 -0.39127 0.28866 -0.39401 0.29352 C -0.39544 0.29606 -0.39635 0.29954 -0.39778 0.30208 C -0.40013 0.30625 -0.40299 0.30949 -0.40533 0.31389 C -0.40612 0.31528 -0.40651 0.31736 -0.40729 0.31898 C -0.4095 0.32384 -0.41015 0.32407 -0.41289 0.32731 C -0.41354 0.32893 -0.41419 0.33079 -0.41484 0.33241 C -0.41757 0.33935 -0.41731 0.33773 -0.41953 0.34421 C -0.42057 0.34699 -0.42135 0.35 -0.42239 0.35255 C -0.4233 0.35463 -0.42448 0.35579 -0.42526 0.35764 C -0.43151 0.37315 -0.42265 0.35625 -0.43007 0.36944 C -0.43112 0.37523 -0.43099 0.37546 -0.43294 0.38125 C -0.43346 0.3831 -0.43424 0.38449 -0.43476 0.38634 C -0.43528 0.38796 -0.43515 0.39005 -0.43567 0.39143 C -0.43645 0.39352 -0.43776 0.39467 -0.43854 0.39653 C -0.43958 0.39861 -0.44036 0.40116 -0.4414 0.40324 C -0.44257 0.40555 -0.44401 0.40764 -0.44518 0.40995 C -0.44817 0.41597 -0.45091 0.42245 -0.45377 0.42847 C -0.45507 0.43125 -0.45612 0.43449 -0.45755 0.43704 C -0.45911 0.43981 -0.46093 0.44236 -0.46224 0.44537 C -0.46328 0.44768 -0.46419 0.44977 -0.4651 0.45208 C -0.47018 0.46481 -0.46705 0.45903 -0.47083 0.46574 L -0.47278 0.47569 C -0.47304 0.47755 -0.47317 0.4794 -0.47369 0.48079 L -0.47565 0.48588 L -0.47747 0.49954 C -0.47786 0.50162 -0.47786 0.50417 -0.47838 0.50625 C -0.47903 0.50833 -0.47981 0.51065 -0.48033 0.51296 C -0.48073 0.51458 -0.48125 0.51805 -0.48125 0.51805 L -0.48411 0.53657 C -0.48489 0.54028 -0.48711 0.55208 -0.48893 0.55671 C -0.48932 0.5581 -0.4901 0.55903 -0.49075 0.56018 C -0.49114 0.5618 -0.49127 0.56366 -0.49166 0.56528 C -0.49218 0.56713 -0.49309 0.56852 -0.49362 0.57037 C -0.4944 0.57361 -0.49492 0.57708 -0.49557 0.58032 L -0.49648 0.58542 C -0.49752 0.5912 -0.49674 0.58935 -0.4983 0.59213 L -0.4983 0.59213 L -0.4983 0.59213 " pathEditMode="relative" ptsTypes="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8 0.0375 L -0.00338 0.03773 C -0.00534 0.04421 -0.00781 0.05046 -0.00911 0.05764 C -0.0095 0.05926 -0.0095 0.06111 -0.01016 0.06273 C -0.0112 0.06574 -0.01263 0.06829 -0.01393 0.07106 C -0.01484 0.07569 -0.01549 0.08032 -0.0168 0.08472 C -0.01771 0.08819 -0.01901 0.09167 -0.02057 0.09468 C -0.02891 0.11157 -0.03841 0.12639 -0.04622 0.14375 C -0.0474 0.14653 -0.0487 0.14954 -0.05 0.15208 C -0.05052 0.15347 -0.0513 0.1544 -0.05182 0.15556 C -0.05325 0.15833 -0.0543 0.16134 -0.05573 0.16389 C -0.05755 0.16759 -0.0595 0.17083 -0.06133 0.17407 L -0.06615 0.18264 C -0.06745 0.18426 -0.06875 0.18588 -0.06992 0.18773 C -0.075 0.19537 -0.07031 0.19028 -0.07656 0.19768 C -0.07812 0.19954 -0.07969 0.20139 -0.08138 0.20278 C -0.08216 0.2037 -0.08333 0.2037 -0.08411 0.2044 C -0.08711 0.20764 -0.0901 0.21088 -0.09271 0.21458 C -0.09831 0.22245 -0.09557 0.22014 -0.10026 0.22315 C -0.10547 0.23032 -0.10534 0.23079 -0.11172 0.23657 C -0.11979 0.24375 -0.11315 0.23611 -0.12031 0.24329 C -0.12122 0.24444 -0.12213 0.24583 -0.12305 0.24676 C -0.1345 0.2581 -0.12448 0.24792 -0.13164 0.25347 C -0.13294 0.2544 -0.13411 0.25579 -0.13542 0.25694 C -0.13633 0.25764 -0.13737 0.25787 -0.13828 0.25856 C -0.1474 0.26458 -0.13945 0.25972 -0.14583 0.26366 C -0.14961 0.27014 -0.1457 0.26435 -0.15065 0.26875 C -0.16016 0.27708 -0.1457 0.26643 -0.15742 0.27546 C -0.15924 0.27685 -0.16198 0.27801 -0.16393 0.2787 C -0.16484 0.27986 -0.16575 0.28125 -0.1668 0.28218 C -0.16771 0.28287 -0.16875 0.28287 -0.16966 0.2838 C -0.17096 0.28518 -0.17213 0.28727 -0.17344 0.28889 C -0.17526 0.2912 -0.17721 0.29352 -0.17917 0.2956 C -0.18008 0.29676 -0.18112 0.29768 -0.18203 0.29907 C -0.18516 0.30347 -0.18867 0.30741 -0.19154 0.3125 C -0.19245 0.31412 -0.19323 0.3162 -0.19427 0.31759 C -0.19609 0.31968 -0.19818 0.3206 -0.2 0.32268 C -0.20169 0.32454 -0.20325 0.32708 -0.20482 0.3294 C -0.20703 0.3331 -0.20872 0.33843 -0.21146 0.3412 L -0.21615 0.3463 C -0.21745 0.34977 -0.21836 0.35347 -0.21992 0.35648 C -0.22578 0.3669 -0.22292 0.3625 -0.22852 0.36991 C -0.22917 0.37222 -0.22969 0.37454 -0.23047 0.37662 C -0.23164 0.38009 -0.23463 0.38264 -0.23607 0.38518 C -0.2375 0.38773 -0.23841 0.3912 -0.23997 0.39352 C -0.24167 0.3963 -0.24401 0.39745 -0.24557 0.40023 C -0.24779 0.40417 -0.25026 0.40787 -0.25221 0.41204 C -0.25338 0.41458 -0.25378 0.41829 -0.25508 0.4206 C -0.25638 0.42292 -0.25833 0.42384 -0.2599 0.42569 C -0.2612 0.42731 -0.2625 0.4287 -0.26367 0.43079 C -0.26471 0.43264 -0.26549 0.43542 -0.26654 0.4375 C -0.26797 0.44051 -0.26992 0.44282 -0.27122 0.44583 C -0.27474 0.45417 -0.27279 0.45116 -0.27695 0.45602 C -0.28138 0.46782 -0.27891 0.46389 -0.28359 0.46944 C -0.2845 0.47245 -0.28529 0.47546 -0.28646 0.47801 C -0.28724 0.47963 -0.28841 0.48009 -0.28932 0.48125 C -0.29128 0.48449 -0.29349 0.4875 -0.29505 0.49143 C -0.29557 0.49329 -0.29622 0.49491 -0.29687 0.49653 C -0.29779 0.49838 -0.29896 0.49977 -0.29974 0.50162 C -0.30417 0.51227 -0.29883 0.50509 -0.30443 0.51181 C -0.30508 0.51343 -0.3056 0.51528 -0.30638 0.5169 C -0.3082 0.52037 -0.31055 0.52292 -0.31211 0.52685 C -0.31797 0.54259 -0.31042 0.52338 -0.31588 0.53542 C -0.31875 0.54167 -0.31745 0.54282 -0.32253 0.54884 C -0.32617 0.55301 -0.32461 0.55093 -0.32721 0.55556 C -0.32513 0.56134 -0.32617 0.55926 -0.32448 0.56227 L -0.32448 0.5625 L -0.32448 0.56227 L -0.32539 0.56042 " pathEditMode="relative" rAng="0" ptsTypes="AA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98" y="2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5047 L -0.00026 0.0507 L -0.01367 0.06227 C -0.0155 0.06389 -0.01732 0.06574 -0.01927 0.06713 C -0.02083 0.06829 -0.0224 0.06968 -0.02409 0.0706 C -0.02787 0.07292 -0.03177 0.07454 -0.03542 0.07732 C -0.04115 0.08172 -0.04271 0.08357 -0.0487 0.08588 C -0.05091 0.08658 -0.05313 0.08681 -0.05534 0.0875 C -0.05729 0.08912 -0.05912 0.09144 -0.06107 0.09259 C -0.06211 0.09306 -0.07487 0.09584 -0.07539 0.09584 C -0.07865 0.09676 -0.08164 0.09931 -0.08477 0.10093 C -0.08607 0.10162 -0.08737 0.10209 -0.08867 0.10255 C -0.08985 0.1044 -0.09102 0.10625 -0.09258 0.10764 C -0.09453 0.10972 -0.09688 0.11088 -0.09909 0.11273 C -0.10104 0.11435 -0.10287 0.11621 -0.10482 0.11783 C -0.1069 0.11968 -0.10925 0.12107 -0.11146 0.12292 C -0.12461 0.13472 -0.11511 0.12847 -0.12852 0.13797 C -0.13724 0.14445 -0.14766 0.15047 -0.15612 0.15834 C -0.1737 0.17477 -0.15938 0.16736 -0.18646 0.18866 C -0.20873 0.20625 -0.18112 0.1838 -0.20352 0.20394 C -0.2056 0.20579 -0.20794 0.20695 -0.21016 0.20903 C -0.21237 0.21088 -0.21458 0.21389 -0.21693 0.21574 C -0.21862 0.21713 -0.2207 0.21736 -0.22253 0.21898 C -0.22813 0.22431 -0.2336 0.23264 -0.23958 0.23773 C -0.24141 0.23912 -0.24336 0.23982 -0.24531 0.24097 C -0.24649 0.24259 -0.24766 0.24468 -0.24909 0.24607 C -0.25313 0.25047 -0.25313 0.24884 -0.25755 0.25278 C -0.25925 0.25417 -0.26068 0.25648 -0.26237 0.25787 C -0.2793 0.27199 -0.26615 0.26065 -0.27565 0.26621 C -0.27826 0.26783 -0.28073 0.26991 -0.2832 0.2713 C -0.28451 0.27199 -0.28581 0.27246 -0.28698 0.27315 C -0.28802 0.27361 -0.28893 0.27431 -0.28985 0.27477 C -0.29115 0.27547 -0.29245 0.2757 -0.29362 0.27639 C -0.29557 0.27755 -0.2974 0.27894 -0.29935 0.27986 C -0.30313 0.28172 -0.30703 0.28287 -0.31081 0.28496 C -0.31302 0.28588 -0.31511 0.2875 -0.31745 0.2882 C -0.32083 0.28935 -0.32435 0.28935 -0.32787 0.28982 C -0.32917 0.29051 -0.33034 0.29097 -0.33164 0.29167 C -0.33268 0.29213 -0.33347 0.29283 -0.33451 0.29329 C -0.33633 0.29398 -0.33828 0.29445 -0.34024 0.29491 C -0.34115 0.2956 -0.34206 0.29607 -0.3431 0.29676 C -0.34492 0.29769 -0.35 0.3 -0.35261 0.30162 C -0.35573 0.30394 -0.35899 0.30625 -0.36198 0.30857 C -0.36693 0.31181 -0.36927 0.3125 -0.37435 0.31528 C -0.37539 0.31574 -0.3763 0.31621 -0.37722 0.3169 C -0.37852 0.31783 -0.37969 0.31968 -0.38099 0.32037 C -0.38412 0.32176 -0.38737 0.32246 -0.3905 0.32361 C -0.39141 0.32477 -0.39232 0.32616 -0.39336 0.32709 C -0.39427 0.32778 -0.39531 0.32801 -0.39623 0.32871 C -0.39779 0.32986 -0.39935 0.33102 -0.40091 0.33218 C -0.40195 0.33264 -0.40287 0.3331 -0.40378 0.3338 C -0.41328 0.34236 -0.39883 0.33172 -0.41042 0.34051 C -0.41367 0.34306 -0.41354 0.34167 -0.41706 0.34398 C -0.41875 0.34491 -0.42031 0.34584 -0.42188 0.34722 C -0.42383 0.34931 -0.42552 0.35232 -0.42761 0.35394 C -0.4306 0.35672 -0.43698 0.3632 -0.44089 0.36412 L -0.44753 0.36574 C -0.44935 0.36806 -0.45156 0.36968 -0.45313 0.37269 C -0.45508 0.37616 -0.45625 0.37824 -0.45886 0.38102 C -0.45977 0.38195 -0.46081 0.38218 -0.46172 0.38264 C -0.4655 0.38935 -0.46159 0.38334 -0.46641 0.38773 C -0.46745 0.38866 -0.46849 0.38982 -0.46927 0.39121 C -0.47005 0.39213 -0.47044 0.39375 -0.47123 0.39445 C -0.47214 0.39537 -0.47318 0.3956 -0.47409 0.3963 L -0.47591 0.39954 L -0.49583 0.4132 " pathEditMode="relative" rAng="0" ptsTypes="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79" y="1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4.58333E-6 0.00023 C -0.003 0.00463 -0.00573 0.01042 -0.00886 0.01481 C -0.01055 0.0169 -0.01263 0.01852 -0.01459 0.02037 C -0.02188 0.02662 -0.02904 0.03449 -0.03685 0.03889 C -0.04011 0.04074 -0.04336 0.04213 -0.04636 0.04444 C -0.04961 0.04699 -0.05209 0.05116 -0.05521 0.0537 C -0.0586 0.05694 -0.06237 0.05856 -0.06576 0.06111 C -0.06875 0.06342 -0.07149 0.06667 -0.07448 0.06852 C -0.08151 0.07338 -0.08868 0.07731 -0.09571 0.08171 C -0.09961 0.08426 -0.10339 0.08727 -0.1073 0.08912 C -0.1112 0.0912 -0.11511 0.0912 -0.11888 0.09282 C -0.12904 0.09745 -0.16198 0.11366 -0.17396 0.12454 C -0.18138 0.13148 -0.18868 0.13842 -0.19623 0.14514 C -0.19987 0.14838 -0.20404 0.15092 -0.20769 0.1544 C -0.21159 0.1581 -0.21537 0.1625 -0.21941 0.16551 C -0.2237 0.16898 -0.22852 0.17106 -0.23295 0.175 C -0.23685 0.17847 -0.24037 0.1838 -0.24441 0.18796 C -0.24896 0.19259 -0.25339 0.19722 -0.25795 0.20092 C -0.27006 0.21134 -0.28347 0.21713 -0.29454 0.23102 C -0.29818 0.23518 -0.30157 0.24005 -0.30534 0.24398 C -0.3125 0.25116 -0.31901 0.25301 -0.32657 0.2588 C -0.33295 0.26389 -0.33907 0.2713 -0.34584 0.27569 C -0.37006 0.2912 -0.33282 0.26667 -0.36993 0.29398 C -0.37318 0.29653 -0.37631 0.29815 -0.37956 0.29977 C -0.38256 0.30116 -0.38555 0.30139 -0.38842 0.30347 C -0.39362 0.30717 -0.39831 0.31435 -0.40378 0.31643 C -0.41563 0.32176 -0.40951 0.31967 -0.42214 0.32222 C -0.42826 0.32523 -0.43438 0.32801 -0.44037 0.33125 C -0.44349 0.3331 -0.44623 0.33495 -0.44909 0.33704 L -0.48295 0.36134 C -0.49297 0.36875 -0.503 0.37523 -0.5129 0.38356 C -0.51576 0.38611 -0.51849 0.38935 -0.52162 0.3912 C -0.53021 0.39583 -0.53881 0.4 -0.54766 0.40208 C -0.55534 0.40417 -0.55691 0.40417 -0.56498 0.40787 C -0.56862 0.40949 -0.57214 0.41111 -0.57566 0.41342 C -0.57982 0.4162 -0.58386 0.42083 -0.58816 0.42292 C -0.59115 0.42384 -0.59388 0.42546 -0.59688 0.42639 C -0.61211 0.43125 -0.59896 0.4243 -0.61615 0.43217 C -0.61967 0.43356 -0.62331 0.43588 -0.62683 0.43773 C -0.62969 0.43889 -0.63256 0.44005 -0.63542 0.4412 C -0.63685 0.44213 -0.63803 0.44282 -0.63933 0.44329 C -0.64284 0.44398 -0.64649 0.44467 -0.65 0.44514 C -0.65118 0.4463 -0.65261 0.44792 -0.65391 0.44884 C -0.65573 0.45023 -0.65782 0.45046 -0.65977 0.45255 C -0.66133 0.4544 -0.6629 0.45625 -0.66446 0.4581 C -0.66537 0.45949 -0.66628 0.46088 -0.66745 0.46204 C -0.66928 0.46342 -0.67123 0.46435 -0.67318 0.46551 C -0.67526 0.46944 -0.67631 0.47199 -0.67891 0.475 C -0.67982 0.47592 -0.68086 0.47639 -0.68178 0.47685 C -0.68295 0.47801 -0.68386 0.4794 -0.68477 0.48055 C -0.6879 0.48426 -0.69141 0.48727 -0.69441 0.49167 C -0.69909 0.49861 -0.69675 0.4963 -0.70118 0.49907 C -0.70144 0.49954 -0.70704 0.50764 -0.70795 0.50856 C -0.70951 0.50949 -0.7112 0.50949 -0.71276 0.51018 C -0.72409 0.5169 -0.71003 0.51204 -0.72435 0.51597 C -0.73308 0.5243 -0.72227 0.51481 -0.73594 0.52153 C -0.73737 0.52222 -0.73855 0.5243 -0.73985 0.52523 C -0.74102 0.52616 -0.74232 0.52639 -0.74362 0.52708 C -0.75092 0.53634 -0.74167 0.52523 -0.7504 0.53287 C -0.75144 0.53356 -0.75235 0.53542 -0.75339 0.53634 C -0.7543 0.53727 -0.75521 0.5375 -0.75625 0.53842 C -0.76159 0.54861 -0.75834 0.54444 -0.76589 0.5493 L -0.76589 0.54954 C -0.7668 0.55069 -0.76758 0.55208 -0.76875 0.55324 C -0.77006 0.55417 -0.77136 0.55417 -0.77266 0.55509 C -0.77357 0.55555 -0.7754 0.55694 -0.7754 0.55741 L -0.7754 0.55694 " pathEditMode="relative" rAng="0" ptsTypes="AAAAAAAAAAAAAAAAAAAAA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776" y="2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33 0.0537 L -0.01433 0.05393 C -0.0125 0.0581 -0.01055 0.0625 -0.00873 0.06713 C -0.00808 0.06875 -0.00756 0.0706 -0.00677 0.07222 C -0.00586 0.07407 -0.00469 0.07523 -0.00391 0.07731 C 0.00755 0.10926 -0.00638 0.07361 0.00182 0.10254 C 0.00325 0.10787 0.0056 0.11273 0.00742 0.11759 C 0.00846 0.12453 0.00924 0.1331 0.01132 0.13958 C 0.01237 0.14328 0.0138 0.14629 0.0151 0.14976 C 0.02057 0.18356 0.01172 0.13009 0.02174 0.18356 C 0.02239 0.1868 0.02304 0.19027 0.02356 0.19375 C 0.02435 0.19745 0.02474 0.20162 0.02552 0.20555 C 0.0263 0.20902 0.02747 0.21226 0.02838 0.21551 C 0.02955 0.22592 0.03073 0.23958 0.03307 0.2493 C 0.03372 0.25185 0.03502 0.2537 0.03593 0.25601 C 0.03632 0.25879 0.03672 0.26157 0.03698 0.26458 C 0.03737 0.26898 0.03737 0.27361 0.03789 0.27801 C 0.03828 0.28148 0.03919 0.28472 0.03984 0.28819 C 0.0414 0.29652 0.04336 0.30694 0.04453 0.31504 C 0.04505 0.31851 0.04505 0.32199 0.04544 0.32523 C 0.0457 0.32754 0.04609 0.32963 0.04648 0.33194 C 0.04674 0.33472 0.047 0.33773 0.04739 0.34051 C 0.05013 0.3618 0.04648 0.33009 0.04935 0.35555 C 0.04961 0.36226 0.04987 0.36921 0.05026 0.37592 C 0.05052 0.38101 0.05091 0.38588 0.05117 0.39097 C 0.05156 0.39676 0.05182 0.40231 0.05208 0.40787 C 0.05182 0.43958 0.05481 0.46713 0.05026 0.4956 C 0.05 0.49745 0.04961 0.49907 0.04935 0.50069 C 0.04804 0.52546 0.0483 0.51296 0.0483 0.53773 L 0.0483 0.53796 L 0.0483 0.53773 " pathEditMode="relative" rAng="0" ptsTypes="AAAAAAAAAAAAAAAAAAAAAAAAAAAAAAA">
                                      <p:cBhvr>
                                        <p:cTn id="2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6" y="2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33 0.06365 L -0.01433 0.06389 C -0.01237 0.10301 -0.01485 0.06898 -0.01146 0.09398 C -0.01094 0.09722 -0.01081 0.10069 -0.01042 0.10393 C -0.01016 0.10625 -0.00977 0.10856 -0.00951 0.11088 C -0.00664 0.13426 -0.01133 0.09953 -0.00664 0.13264 C -0.00638 0.13495 -0.00625 0.13726 -0.00573 0.13958 C -0.00339 0.14953 -0.0043 0.14514 -0.00287 0.15301 C -0.00261 0.1574 -0.00235 0.16203 -0.00196 0.16643 C -0.00052 0.18125 -0.00131 0.16435 3.95833E-6 0.18171 C 0.00468 0.24537 -0.00052 0.17963 0.00286 0.24074 C 0.00325 0.24861 0.00416 0.25648 0.00468 0.26435 C 0.00703 0.32384 0.00638 0.29652 0.00468 0.40277 C 0.00468 0.40671 0.0026 0.43101 0.00195 0.4331 C 0.0013 0.43495 0.00039 0.43634 3.95833E-6 0.43819 C -0.00079 0.44143 -0.00105 0.44514 -0.00196 0.44838 C -0.00326 0.45301 -0.00664 0.4618 -0.00664 0.46203 C -0.00704 0.46412 -0.00704 0.46643 -0.00756 0.46851 C -0.00847 0.47222 -0.0099 0.4743 -0.01146 0.47708 C -0.01315 0.49259 -0.01094 0.47893 -0.01524 0.49213 C -0.01797 0.50069 -0.01394 0.49398 -0.0181 0.50231 C -0.01954 0.50532 -0.02123 0.5081 -0.02279 0.51088 L -0.02474 0.51412 C -0.02565 0.51597 -0.02696 0.51713 -0.02761 0.51921 C -0.03099 0.53148 -0.02891 0.52662 -0.03321 0.53449 C -0.0336 0.53657 -0.0336 0.53912 -0.03425 0.5412 C -0.0349 0.54328 -0.0362 0.54444 -0.03711 0.54629 C -0.03776 0.54768 -0.03842 0.54953 -0.03894 0.55139 C -0.03998 0.55416 -0.04063 0.55717 -0.0418 0.55972 C -0.04349 0.56342 -0.04753 0.5699 -0.04753 0.57014 C -0.04779 0.57152 -0.04792 0.57338 -0.04844 0.575 C -0.04896 0.57639 -0.05 0.57685 -0.05039 0.57824 C -0.0543 0.59236 -0.04961 0.58541 -0.05508 0.59189 L -0.05599 0.59699 L -0.05508 0.59514 " pathEditMode="relative" rAng="0" ptsTypes="AAAAAAAAAAAAAAAAAAAAAAAAAAAAAAAAAAA">
                                      <p:cBhvr>
                                        <p:cTn id="2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8" y="2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0.00023 C -0.00208 0.00718 -0.00377 0.01482 -0.00586 0.02199 C -0.00664 0.02477 -0.00781 0.02662 -0.00872 0.02917 C -0.01067 0.03472 -0.01237 0.04074 -0.01445 0.04583 C -0.01575 0.04931 -0.01784 0.05185 -0.01927 0.05509 C -0.02031 0.05741 -0.02109 0.06019 -0.02213 0.0625 C -0.0233 0.06528 -0.02474 0.06713 -0.02591 0.06968 C -0.02734 0.07269 -0.02851 0.0757 -0.02981 0.07917 C -0.03177 0.08449 -0.03281 0.09144 -0.03554 0.0956 C -0.03841 0.1 -0.04179 0.10324 -0.04414 0.1088 C -0.05325 0.1294 -0.04427 0.11042 -0.05468 0.12894 C -0.06224 0.14259 -0.06432 0.15 -0.07382 0.16204 L -0.08515 0.17685 C -0.08763 0.17986 -0.08984 0.18264 -0.09192 0.18611 C -0.09388 0.18912 -0.09557 0.19306 -0.09765 0.19514 C -0.1 0.19769 -0.10273 0.19908 -0.10547 0.20093 C -0.10703 0.20324 -0.10846 0.20602 -0.11015 0.2081 C -0.11289 0.21111 -0.11588 0.21296 -0.11875 0.21551 C -0.12304 0.21945 -0.12721 0.22384 -0.13112 0.22847 C -0.13724 0.23542 -0.14297 0.24445 -0.14935 0.2507 C -0.1513 0.25255 -0.15312 0.25417 -0.15507 0.25625 C -0.16432 0.26551 -0.1595 0.26181 -0.1694 0.27083 C -0.17161 0.27292 -0.17396 0.27431 -0.17617 0.27639 C -0.19544 0.29491 -0.16302 0.27083 -0.20481 0.30417 C -0.21211 0.30995 -0.21966 0.31296 -0.22682 0.31875 C -0.23424 0.325 -0.24114 0.33241 -0.24882 0.33727 C -0.2526 0.33982 -0.25651 0.34167 -0.26028 0.34445 C -0.26432 0.34792 -0.26797 0.35232 -0.27174 0.35579 C -0.27487 0.35857 -0.27812 0.36042 -0.28138 0.36296 C -0.29062 0.37083 -0.29987 0.37917 -0.30911 0.38704 C -0.31289 0.39028 -0.31666 0.39421 -0.32057 0.39653 L -0.32721 0.4 C -0.32916 0.40255 -0.33099 0.40509 -0.33307 0.40741 C -0.33424 0.4088 -0.33567 0.40995 -0.33685 0.41111 C -0.34362 0.41829 -0.3431 0.41806 -0.34922 0.4257 C -0.3513 0.42824 -0.35338 0.43009 -0.35507 0.4331 C -0.35625 0.43565 -0.35742 0.43843 -0.35885 0.44051 C -0.36002 0.44213 -0.36146 0.44259 -0.36263 0.44421 C -0.36406 0.4463 -0.3651 0.44931 -0.3664 0.45162 C -0.372 0.46065 -0.36705 0.44815 -0.37422 0.46458 C -0.37565 0.46806 -0.37669 0.47176 -0.37799 0.4757 L -0.37981 0.48125 C -0.38255 0.50232 -0.37877 0.47616 -0.38268 0.49421 C -0.3832 0.4963 -0.38307 0.49908 -0.38359 0.50139 C -0.38398 0.50301 -0.38515 0.5037 -0.38567 0.50533 C -0.38632 0.50671 -0.38711 0.5088 -0.38763 0.51065 C -0.3901 0.52014 -0.38672 0.5125 -0.39036 0.51991 C -0.3914 0.5257 -0.39114 0.5257 -0.39323 0.53102 C -0.39635 0.53843 -0.39414 0.53033 -0.39713 0.54028 C -0.39778 0.54236 -0.39817 0.54514 -0.39896 0.54745 C -0.39948 0.54908 -0.40026 0.54977 -0.40091 0.55139 C -0.40156 0.55301 -0.40208 0.55509 -0.40286 0.55695 C -0.40429 0.56019 -0.40716 0.56574 -0.4095 0.56783 C -0.41132 0.56945 -0.41341 0.56968 -0.41523 0.57153 C -0.41927 0.5757 -0.41757 0.575 -0.41992 0.575 L -0.41992 0.57546 " pathEditMode="relative" rAng="0" ptsTypes="AAAAAAAAAAAAAAAAAAAAAAAAAAAAAAAAAAAAAAAAAAAAAAAAAAAAAAAAA">
                                      <p:cBhvr>
                                        <p:cTn id="3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03" y="2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37 0.03681 L -0.01237 0.03704 C -0.01276 0.04398 -0.01276 0.05139 -0.01341 0.05857 C -0.01367 0.06157 -0.01471 0.06412 -0.01523 0.06713 C -0.0181 0.08218 -0.01315 0.06412 -0.02005 0.08565 C -0.02031 0.08912 -0.02031 0.09259 -0.02096 0.09583 C -0.02135 0.09769 -0.02239 0.09907 -0.02292 0.10093 C -0.02682 0.11482 -0.02031 0.09653 -0.02578 0.11088 C -0.02604 0.1132 -0.02604 0.11574 -0.02669 0.11782 C -0.03112 0.13333 -0.03086 0.13195 -0.0362 0.14144 C -0.03789 0.15023 -0.03607 0.14306 -0.03997 0.15139 C -0.04075 0.15301 -0.04101 0.15509 -0.04193 0.15648 C -0.04271 0.1581 -0.04388 0.15857 -0.04466 0.15995 C -0.04609 0.16204 -0.04739 0.16435 -0.04857 0.16667 C -0.04922 0.16829 -0.04961 0.17014 -0.05039 0.17176 C -0.05221 0.17523 -0.05417 0.17847 -0.05612 0.18195 L -0.05794 0.18519 C -0.05898 0.18704 -0.05976 0.18889 -0.06081 0.19028 C -0.06185 0.19144 -0.06276 0.19236 -0.06367 0.19375 C -0.06719 0.19861 -0.07161 0.20232 -0.07409 0.2088 C -0.07474 0.21065 -0.07526 0.2125 -0.07604 0.21389 C -0.07682 0.21528 -0.07799 0.2162 -0.0789 0.21736 C -0.08268 0.22222 -0.08646 0.22755 -0.09023 0.23264 C -0.09245 0.23542 -0.09466 0.2382 -0.09687 0.24097 C -0.09792 0.24213 -0.09883 0.24329 -0.09974 0.24445 L -0.1026 0.24769 C -0.10351 0.24884 -0.10469 0.24977 -0.10547 0.25116 C -0.10612 0.25232 -0.10651 0.2537 -0.10742 0.2544 C -0.10911 0.25602 -0.11146 0.25579 -0.11302 0.25787 C -0.11406 0.25903 -0.11497 0.25995 -0.11588 0.26111 C -0.11719 0.26296 -0.11836 0.26482 -0.11966 0.2662 C -0.12096 0.26759 -0.12239 0.26806 -0.12357 0.26968 C -0.12526 0.27222 -0.1263 0.27639 -0.12825 0.27801 C -0.12956 0.27917 -0.13086 0.28009 -0.13203 0.28148 C -0.13281 0.28241 -0.1332 0.28403 -0.13398 0.28495 C -0.13542 0.28681 -0.13724 0.28773 -0.13867 0.28982 C -0.14114 0.29352 -0.14271 0.29861 -0.14531 0.30185 C -0.15364 0.31157 -0.14049 0.29583 -0.15299 0.31181 C -0.15482 0.31435 -0.15677 0.31644 -0.15859 0.31852 C -0.15963 0.31968 -0.16068 0.3206 -0.16146 0.32199 C -0.16211 0.32315 -0.16263 0.32454 -0.16341 0.32546 C -0.16419 0.32639 -0.16523 0.32639 -0.16627 0.32708 C -0.16745 0.3294 -0.16862 0.33195 -0.17005 0.3338 C -0.17122 0.33542 -0.17265 0.33588 -0.17383 0.33727 C -0.17461 0.3382 -0.175 0.33958 -0.17578 0.34051 C -0.17695 0.34236 -0.17851 0.34352 -0.17956 0.3456 C -0.18099 0.34861 -0.18177 0.35301 -0.18333 0.35579 L -0.18515 0.35926 L -0.18515 0.35949 " pathEditMode="relative" rAng="0" ptsTypes="AAAAAAAAAAAAAAAAAAAAAAAAAAAAAAAAAAAAAAAAAAAAAAAAA">
                                      <p:cBhvr>
                                        <p:cTn id="3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46" y="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59 0.05047 L -0.01159 0.0507 C -0.01002 0.0544 -0.00833 0.0581 -0.0069 0.06227 C -0.00638 0.06366 -0.00638 0.06551 -0.00599 0.06713 C -0.00364 0.07732 -0.00351 0.07755 -0.00117 0.08588 C 0.00235 0.11806 -0.00312 0.07315 0.00169 0.10093 C 0.00534 0.12269 -0.00078 0.09884 0.00443 0.12292 C 0.00938 0.14537 0.0056 0.12199 0.00925 0.14144 C 0.01003 0.14537 0.01016 0.14954 0.0112 0.15324 C 0.01432 0.16597 0.01797 0.17824 0.02162 0.19051 C 0.02578 0.20486 0.02682 0.2081 0.03294 0.22084 C 0.03789 0.23125 0.04219 0.24283 0.04818 0.25116 C 0.06576 0.2757 0.0513 0.25486 0.07956 0.30023 C 0.08164 0.30371 0.08386 0.30695 0.0862 0.31042 C 0.08802 0.3132 0.09024 0.31528 0.0918 0.31875 C 0.0931 0.32153 0.09427 0.32477 0.0957 0.32732 C 0.09714 0.32986 0.09883 0.33148 0.10039 0.33403 C 0.10143 0.33565 0.10235 0.33727 0.10326 0.33912 C 0.10495 0.34792 0.10313 0.34074 0.10703 0.34908 C 0.11094 0.35764 0.10651 0.35139 0.11172 0.35764 L 0.11563 0.36783 C 0.11628 0.36945 0.11693 0.37107 0.11745 0.37269 C 0.1194 0.37847 0.12031 0.38565 0.12318 0.38959 C 0.12722 0.39537 0.12826 0.39584 0.13073 0.40324 C 0.1319 0.40648 0.13242 0.41019 0.1336 0.41343 C 0.1349 0.41644 0.13685 0.41875 0.13841 0.42176 C 0.13998 0.425 0.14141 0.42871 0.1431 0.43195 C 0.14427 0.43426 0.1457 0.43634 0.14688 0.43866 C 0.14857 0.4419 0.14987 0.4456 0.15169 0.44884 C 0.15339 0.45185 0.15547 0.45417 0.15742 0.45718 C 0.15899 0.45996 0.16042 0.46297 0.16211 0.46574 C 0.16458 0.46922 0.16732 0.47222 0.16966 0.4757 C 0.17344 0.48148 0.17748 0.48658 0.18112 0.49259 C 0.18737 0.50301 0.17748 0.49283 0.18685 0.50116 C 0.18867 0.5044 0.19089 0.50926 0.19349 0.51134 C 0.19531 0.51273 0.19727 0.51343 0.19909 0.51459 C 0.19974 0.51574 0.20026 0.51736 0.20104 0.51806 C 0.20287 0.51968 0.20482 0.52014 0.20677 0.5213 C 0.20768 0.52199 0.20873 0.52222 0.20964 0.52315 C 0.21081 0.52408 0.21211 0.52547 0.21341 0.52639 C 0.21563 0.52824 0.21758 0.52847 0.22005 0.52986 C 0.22513 0.53241 0.2224 0.53241 0.23047 0.53496 C 0.2444 0.53889 0.23802 0.5375 0.24948 0.53982 L 0.29414 0.5382 C 0.29583 0.5382 0.29857 0.53496 0.29974 0.5331 C 0.30117 0.53102 0.30365 0.52639 0.30365 0.52662 L 0.30365 0.52639 L 0.30365 0.52662 " pathEditMode="relative" rAng="0" ptsTypes="AAAAAAAAAAAAAAAAAAAAAAAAAAAAAAAAAAAAAAAAAAAAAAAA">
                                      <p:cBhvr>
                                        <p:cTn id="3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55" y="2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4 0.04027 L -0.01184 0.0405 C -0.0151 0.04421 -0.01809 0.04814 -0.02135 0.05208 C -0.02265 0.05324 -0.02395 0.05393 -0.02526 0.05532 C -0.02656 0.05694 -0.0276 0.05902 -0.02903 0.06041 C -0.0302 0.0618 -0.03164 0.06226 -0.03281 0.06388 C -0.03424 0.06574 -0.03515 0.06875 -0.03658 0.0706 C -0.03802 0.07222 -0.03984 0.07268 -0.0414 0.07384 C -0.04322 0.07546 -0.04518 0.07708 -0.047 0.07893 C -0.04895 0.08101 -0.05065 0.08402 -0.05273 0.08564 C -0.05638 0.08865 -0.06041 0.08981 -0.06406 0.09259 C -0.07148 0.09791 -0.07656 0.10231 -0.08411 0.10601 C -0.08684 0.1074 -0.08984 0.10787 -0.09257 0.10925 C -0.09583 0.11111 -0.09882 0.11435 -0.10208 0.1162 C -0.11093 0.12106 -0.11992 0.12453 -0.12864 0.12962 C -0.13554 0.13356 -0.13789 0.13865 -0.14479 0.14143 C -0.14765 0.14259 -0.15052 0.14236 -0.15338 0.14305 C -0.15651 0.14398 -0.15976 0.14513 -0.16289 0.14652 C -0.17018 0.14953 -0.17734 0.15393 -0.18463 0.15671 C -0.18789 0.15763 -0.19101 0.15879 -0.19414 0.15995 C -0.20182 0.16319 -0.20924 0.16782 -0.21692 0.17013 C -0.2207 0.17129 -0.2246 0.17199 -0.22838 0.17361 C -0.23606 0.17662 -0.24335 0.18125 -0.25117 0.18356 C -0.25494 0.18472 -0.25872 0.18564 -0.2625 0.18703 C -0.26666 0.18842 -0.2707 0.19097 -0.27487 0.19212 C -0.27929 0.19328 -0.28372 0.19328 -0.28815 0.19375 C -0.32708 0.20763 -0.27851 0.18958 -0.31575 0.20555 C -0.32356 0.20902 -0.33658 0.2118 -0.34414 0.21736 C -0.35742 0.22708 -0.37018 0.23865 -0.38307 0.24953 C -0.39231 0.25717 -0.40143 0.26504 -0.41067 0.27314 C -0.4151 0.27685 -0.4194 0.28101 -0.42395 0.28495 C -0.42773 0.28819 -0.43867 0.29675 -0.44296 0.3 C -0.4457 0.30231 -0.44869 0.30416 -0.45143 0.30694 C -0.45364 0.30902 -0.45572 0.3118 -0.45807 0.31365 C -0.45989 0.31504 -0.46197 0.31574 -0.4638 0.31689 C -0.47213 0.32291 -0.46354 0.31759 -0.47044 0.32361 C -0.47135 0.32453 -0.47239 0.32453 -0.4733 0.32546 C -0.47487 0.32685 -0.47682 0.32962 -0.47799 0.33217 C -0.47877 0.33379 -0.47929 0.33564 -0.47994 0.33726 C -0.4802 0.33888 -0.48125 0.34699 -0.48177 0.34907 C -0.48294 0.35254 -0.48437 0.35578 -0.48567 0.35925 C -0.48632 0.36087 -0.48671 0.36273 -0.4875 0.36435 L -0.49414 0.37615 L -0.497 0.38101 C -0.49765 0.38217 -0.49817 0.38356 -0.49895 0.38449 C -0.49987 0.38564 -0.50091 0.38657 -0.50182 0.38796 C -0.50312 0.39004 -0.50455 0.39189 -0.50559 0.39467 C -0.50677 0.39791 -0.50755 0.40069 -0.50937 0.403 C -0.50989 0.4037 -0.51067 0.40416 -0.51119 0.40486 L -0.51119 0.40509 " pathEditMode="relative" rAng="0" ptsTypes="AAAAAAAAAAAAAAAAAAAAAAAAAAAAAAAAAAAAAAAAAAAAAAAAAA">
                                      <p:cBhvr>
                                        <p:cTn id="4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74" y="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41667E-6 -5.18519E-6 L -5.41667E-6 -5.18519E-6 C -0.00235 0.00601 -0.0043 0.01249 -0.00678 0.01851 C -0.00808 0.02152 -0.0099 0.02407 -0.01147 0.02685 C -0.01407 0.03194 -0.01628 0.03749 -0.01902 0.04212 C -0.02266 0.04814 -0.02696 0.05277 -0.03048 0.05902 C -0.03295 0.06342 -0.03529 0.06851 -0.03803 0.07245 C -0.04063 0.07638 -0.04402 0.0787 -0.04662 0.08263 C -0.05326 0.09282 -0.05847 0.10555 -0.06563 0.11458 C -0.06902 0.11921 -0.07266 0.12337 -0.07605 0.12824 C -0.07969 0.13356 -0.08269 0.14004 -0.08647 0.14513 C -0.09545 0.1574 -0.10482 0.16874 -0.11394 0.18055 C -0.11654 0.18379 -0.11915 0.18703 -0.12162 0.19074 C -0.12605 0.19745 -0.13022 0.20486 -0.1349 0.21087 C -0.13842 0.2155 -0.14167 0.22037 -0.14532 0.22453 C -0.14688 0.22615 -0.14857 0.22754 -0.15014 0.22939 C -0.15209 0.23217 -0.15391 0.23518 -0.15574 0.23796 C -0.15704 0.23958 -0.15834 0.2412 -0.15964 0.24305 C -0.16342 0.24861 -0.16719 0.25416 -0.17097 0.25995 L -0.1767 0.26828 C -0.17826 0.2706 -0.17995 0.27245 -0.18139 0.27499 C -0.18334 0.27847 -0.18516 0.28194 -0.18712 0.28518 C -0.18894 0.28819 -0.19102 0.29074 -0.19285 0.29374 C -0.21459 0.32916 -0.18581 0.28287 -0.20235 0.31226 C -0.20951 0.32499 -0.20691 0.31736 -0.21563 0.32916 C -0.22279 0.33888 -0.23087 0.34699 -0.23647 0.35949 C -0.24532 0.37893 -0.23555 0.35879 -0.24402 0.37291 C -0.24766 0.37893 -0.25105 0.38541 -0.25456 0.39166 C -0.25548 0.39328 -0.25626 0.39537 -0.25743 0.39652 L -0.26016 0.39999 C -0.26186 0.40393 -0.26342 0.40787 -0.26498 0.4118 C -0.26667 0.4162 -0.26745 0.42199 -0.26967 0.42523 L -0.2754 0.43379 C -0.27774 0.44652 -0.27462 0.43078 -0.27826 0.44398 C -0.27865 0.4456 -0.27865 0.44745 -0.27917 0.44907 C -0.28113 0.45439 -0.28334 0.4581 -0.28581 0.46249 C -0.28647 0.46574 -0.28686 0.46944 -0.28777 0.47268 C -0.29232 0.48888 -0.28933 0.46921 -0.29245 0.48773 C -0.29831 0.52129 -0.29063 0.48703 -0.29727 0.5081 C -0.29805 0.51064 -0.29831 0.51388 -0.2991 0.51643 C -0.30118 0.52314 -0.3017 0.52291 -0.30482 0.52662 C -0.30821 0.53564 -0.306 0.53032 -0.31238 0.54189 C -0.31342 0.54351 -0.31407 0.54606 -0.31524 0.54699 L -0.32097 0.55023 C -0.32344 0.55462 -0.3254 0.55925 -0.32852 0.56203 C -0.32943 0.56296 -0.33061 0.56296 -0.33139 0.56365 C -0.34128 0.57337 -0.33347 0.56828 -0.33998 0.57222 L -0.3418 0.57569 L -0.3418 0.57569 " pathEditMode="relative" ptsTypes="AAAAAAAAAAAAAAAAAAAAAAAAAAAAAAAAAAAAAAAAAAAAAAAAA">
                                      <p:cBhvr>
                                        <p:cTn id="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69 0.00486 -0.00313 0.01019 -0.00482 0.01505 C -0.00664 0.02037 -0.00873 0.025 -0.01055 0.03032 C -0.01146 0.0331 -0.01224 0.03611 -0.01341 0.03866 C -0.01511 0.04236 -0.01745 0.04491 -0.01901 0.04884 C -0.02734 0.06852 -0.01498 0.03958 -0.02669 0.06412 C -0.03607 0.08356 -0.02943 0.075 -0.03802 0.08426 C -0.04167 0.09444 -0.04336 0.10023 -0.04753 0.10949 C -0.05026 0.11597 -0.05287 0.12245 -0.05612 0.12824 C -0.07201 0.15648 -0.05195 0.12153 -0.06745 0.14676 C -0.0694 0.15 -0.07109 0.15394 -0.07318 0.15694 C -0.07708 0.16227 -0.08216 0.16528 -0.08555 0.17199 C -0.10221 0.20602 -0.08763 0.17801 -0.1263 0.23449 C -0.1293 0.23889 -0.13203 0.24352 -0.1349 0.24792 C -0.13802 0.25255 -0.14128 0.25671 -0.1444 0.26157 C -0.14909 0.26875 -0.15378 0.27639 -0.15859 0.28333 C -0.16667 0.29514 -0.16498 0.29074 -0.17188 0.30208 C -0.18073 0.3162 -0.17539 0.30833 -0.18333 0.32731 C -0.18698 0.33588 -0.19063 0.34468 -0.19466 0.35255 C -0.19662 0.35648 -0.19922 0.35926 -0.2013 0.36273 C -0.20404 0.36713 -0.20625 0.37199 -0.20899 0.37616 C -0.21133 0.37986 -0.21419 0.38264 -0.21654 0.38634 C -0.24024 0.42315 -0.20977 0.37778 -0.22982 0.41343 C -0.23555 0.42361 -0.23802 0.42199 -0.2431 0.43194 C -0.24466 0.43495 -0.24544 0.43912 -0.24688 0.44213 C -0.24948 0.44722 -0.25443 0.45162 -0.25742 0.45556 C -0.25964 0.4588 -0.26172 0.4625 -0.26406 0.46574 C -0.2655 0.46759 -0.26732 0.46875 -0.26875 0.47083 C -0.27018 0.47269 -0.27123 0.47546 -0.27253 0.47755 C -0.27435 0.48009 -0.27643 0.48171 -0.27826 0.48426 C -0.27969 0.48634 -0.2806 0.48912 -0.28203 0.49097 C -0.2832 0.49259 -0.28464 0.49306 -0.28581 0.49444 C -0.30716 0.51944 -0.26966 0.47847 -0.29727 0.50949 C -0.29844 0.51088 -0.29987 0.51181 -0.30104 0.51296 C -0.31745 0.52986 -0.30964 0.52569 -0.31914 0.52986 C -0.32201 0.5331 -0.32526 0.53565 -0.32761 0.54005 C -0.32826 0.54097 -0.32878 0.54259 -0.32956 0.54329 C -0.3375 0.55208 -0.33294 0.54444 -0.33998 0.55347 C -0.34076 0.5544 -0.34115 0.55602 -0.34193 0.55694 C -0.34336 0.5588 -0.34505 0.56019 -0.34662 0.56181 C -0.35 0.57083 -0.34688 0.56366 -0.35234 0.57199 C -0.35339 0.57361 -0.35417 0.57546 -0.35521 0.57708 C -0.36563 0.59282 -0.35026 0.56667 -0.36471 0.59236 C -0.36628 0.60069 -0.36445 0.59514 -0.3694 0.60069 C -0.37513 0.60694 -0.37136 0.60394 -0.37604 0.61088 C -0.38373 0.62222 -0.38268 0.61968 -0.38841 0.62778 C -0.38998 0.62986 -0.39154 0.63218 -0.3931 0.63449 L -0.39792 0.6412 C -0.39948 0.64352 -0.40156 0.64491 -0.40261 0.64792 C -0.40521 0.65463 -0.40365 0.65185 -0.40742 0.65648 C -0.40807 0.6581 -0.40886 0.65972 -0.40925 0.66157 C -0.41224 0.67338 -0.4112 0.675 -0.4112 0.69028 L -0.4112 0.69028 " pathEditMode="relative" ptsTypes="AAAAAAAAAAAAAAAAAAAAAAAAAAAAAAAAAAAAAAAAAAAAAAAAAAAAAA">
                                      <p:cBhvr>
                                        <p:cTn id="5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5.92593E-6 L 5.83333E-6 5.92593E-6 C 5.83333E-6 0.00117 0.00157 0.0264 0.00183 0.02848 C 0.00274 0.03519 0.00431 0.03774 0.00561 0.04376 C 0.00873 0.05742 0.00561 0.05047 0.01043 0.05904 C 0.01147 0.06459 0.01134 0.06482 0.01329 0.07084 C 0.01381 0.07246 0.01459 0.07408 0.01511 0.0757 C 0.01563 0.07732 0.0155 0.07941 0.01602 0.08079 C 0.01655 0.08218 0.01746 0.08288 0.01798 0.08427 C 0.01876 0.08635 0.01915 0.0889 0.01993 0.09098 C 0.02162 0.09561 0.02371 0.10001 0.02553 0.10441 C 0.02657 0.10672 0.02748 0.1088 0.02839 0.11135 C 0.02905 0.11297 0.02944 0.11505 0.03035 0.11621 C 0.03178 0.11853 0.03347 0.11968 0.03504 0.1213 C 0.03569 0.12316 0.03621 0.12478 0.03699 0.1264 C 0.0392 0.13126 0.04168 0.13473 0.04454 0.1382 C 0.0461 0.14005 0.0478 0.14144 0.04936 0.14329 C 0.05105 0.14538 0.05457 0.14954 0.056 0.15163 C 0.0573 0.15371 0.05821 0.15672 0.05977 0.15857 C 0.06303 0.16228 0.06459 0.16367 0.06733 0.17038 C 0.07071 0.17825 0.06902 0.17501 0.07201 0.18033 C 0.07175 0.19052 0.07188 0.2007 0.0711 0.21089 C 0.07084 0.21436 0.0698 0.2176 0.06928 0.22084 C 0.06889 0.22269 0.06889 0.22454 0.06824 0.22593 C 0.06576 0.23242 0.06681 0.22917 0.06537 0.23612 C 0.06511 0.24561 0.06446 0.2551 0.06446 0.26482 C 0.06446 0.26876 0.06472 0.27269 0.06537 0.27663 C 0.06602 0.27987 0.06876 0.28103 0.07019 0.28172 C 0.07644 0.28473 0.07696 0.28473 0.08256 0.28681 L 0.10808 0.28496 C 0.11134 0.28473 0.11446 0.28334 0.11759 0.28334 C 0.12866 0.28288 0.13972 0.28334 0.15092 0.28334 L 0.15092 0.28334 L 0.15092 0.28334 " pathEditMode="relative" ptsTypes="AAAAAAAAAAAAAAAAAAAAAAAAAAAAAAAAAA">
                                      <p:cBhvr>
                                        <p:cTn id="5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7 L -1.25E-6 3.7037E-7 C 0.00183 0.0044 0.00352 0.00926 0.0056 0.01343 C 0.09987 0.197 0.05612 0.11713 0.19935 0.31204 C 0.2198 0.34005 0.24766 0.3676 0.26107 0.39815 L 0.27722 0.43542 C 0.28125 0.45903 0.28894 0.49422 0.29141 0.52315 C 0.29206 0.53033 0.29297 0.53774 0.29336 0.54514 C 0.29362 0.5507 0.29336 0.55625 0.29336 0.56181 L 0.29336 0.56181 " pathEditMode="relative" ptsTypes="AAAAAAAAAA">
                                      <p:cBhvr>
                                        <p:cTn id="5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-2.22222E-6 L 3.46945E-18 -2.22222E-6 C -0.02018 0.00695 0.00234 -0.00023 -0.02383 0.00486 C -0.02474 0.00509 -0.02565 0.00625 -0.02669 0.00671 C -0.02826 0.00741 -0.02982 0.00764 -0.03138 0.00834 C -0.0474 0.01459 -0.02539 0.00602 -0.03802 0.01181 C -0.03958 0.0125 -0.04128 0.01273 -0.04284 0.01343 C -0.04375 0.01389 -0.04466 0.01459 -0.0457 0.01505 C -0.05274 0.01829 -0.0569 0.01759 -0.06563 0.01852 C -0.06654 0.01898 -0.06745 0.01991 -0.06849 0.02014 C -0.07448 0.02199 -0.0806 0.02269 -0.08646 0.02523 C -0.0957 0.0294 -0.08333 0.02408 -0.09688 0.02847 C -0.09974 0.02963 -0.10261 0.03056 -0.10547 0.03195 C -0.10742 0.03287 -0.10925 0.03426 -0.1112 0.03542 C -0.11211 0.03588 -0.11315 0.03611 -0.11406 0.03704 C -0.11497 0.0382 -0.11589 0.03959 -0.11693 0.04028 C -0.12487 0.04676 -0.12018 0.04074 -0.12734 0.04722 C -0.12839 0.04815 -0.12917 0.04954 -0.13021 0.05046 C -0.13112 0.05139 -0.13203 0.05162 -0.13307 0.05209 C -0.1362 0.0544 -0.13763 0.05579 -0.14063 0.05718 C -0.14896 0.06158 -0.1405 0.05648 -0.14727 0.06065 C -0.15573 0.07199 -0.14662 0.06111 -0.15482 0.06736 C -0.15586 0.06829 -0.15664 0.06991 -0.15768 0.07084 C -0.15859 0.07153 -0.15964 0.07199 -0.16055 0.07246 C -0.16406 0.07662 -0.16667 0.08009 -0.17096 0.08264 C -0.17201 0.0831 -0.17292 0.08357 -0.17383 0.08426 C -0.17552 0.08565 -0.17695 0.08796 -0.17865 0.08935 C -0.18073 0.09121 -0.18307 0.09236 -0.18529 0.09445 C -0.19753 0.10602 -0.18867 0.10046 -0.1957 0.1044 C -0.19636 0.10556 -0.19688 0.10695 -0.19766 0.10787 C -0.19987 0.11111 -0.20169 0.11227 -0.2043 0.11459 C -0.20586 0.11736 -0.20716 0.12084 -0.20899 0.12315 C -0.21823 0.13403 -0.20391 0.1169 -0.21563 0.13148 C -0.21758 0.1338 -0.22136 0.1382 -0.22136 0.1382 C -0.225 0.14792 -0.22109 0.13889 -0.22708 0.14838 C -0.22904 0.15162 -0.23086 0.15509 -0.23268 0.15857 C -0.23333 0.15972 -0.23386 0.16134 -0.23464 0.16181 L -0.2375 0.16366 L -0.23932 0.16875 L -0.23932 0.16875 " pathEditMode="relative" ptsTypes="AAAAAAAAAAAAAAAAAAAAAAAAAAAAAAAAAAAAAAAA">
                                      <p:cBhvr>
                                        <p:cTn id="6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2.5E-6 2.96296E-6 C -0.00143 0.01111 -0.00065 0.01435 -0.00403 0.02152 C -0.00482 0.02315 -0.00586 0.02477 -0.00703 0.02639 C -0.01172 0.04352 -0.00547 0.02245 -0.01172 0.04004 C -0.0125 0.04213 -0.01263 0.04467 -0.0138 0.04652 C -0.0151 0.04884 -0.01692 0.04977 -0.01849 0.05162 C -0.01953 0.0537 -0.02057 0.05602 -0.02148 0.05833 C -0.02213 0.05995 -0.02265 0.0618 -0.0233 0.06342 C -0.02487 0.06643 -0.02669 0.06875 -0.02825 0.07152 C -0.02916 0.07315 -0.02982 0.07569 -0.03112 0.07662 C -0.0362 0.08009 -0.03607 0.07963 -0.04088 0.08495 C -0.04739 0.09236 -0.04218 0.08842 -0.05052 0.09652 C -0.05247 0.09861 -0.05455 0.09953 -0.05625 0.10162 C -0.05846 0.10416 -0.06015 0.10764 -0.06211 0.11018 C -0.06419 0.1125 -0.06679 0.11412 -0.06888 0.11666 C -0.07109 0.11921 -0.07252 0.12291 -0.07474 0.125 C -0.07877 0.12916 -0.0832 0.13148 -0.08737 0.13495 C -0.09909 0.14583 -0.08177 0.13472 -0.09713 0.14352 C -0.09896 0.1456 -0.10078 0.14838 -0.10273 0.15023 C -0.10625 0.15301 -0.11315 0.15532 -0.1164 0.15671 C -0.1181 0.15764 -0.11966 0.15879 -0.12122 0.16018 C -0.12304 0.16157 -0.12435 0.16412 -0.12604 0.16504 C -0.12786 0.16643 -0.13008 0.1662 -0.1319 0.1669 C -0.13346 0.16805 -0.13528 0.16898 -0.13685 0.17014 C -0.13802 0.17129 -0.13919 0.17291 -0.14062 0.17361 C -0.14258 0.17453 -0.14453 0.17477 -0.14635 0.17523 C -0.14739 0.17639 -0.1483 0.17754 -0.14935 0.17847 C -0.15026 0.17916 -0.1513 0.1794 -0.15221 0.18009 C -0.15455 0.18171 -0.15872 0.18449 -0.16107 0.1868 C -0.16849 0.1949 -0.16146 0.18865 -0.16875 0.19861 C -0.17018 0.20046 -0.172 0.20162 -0.17357 0.20347 C -0.1763 0.20694 -0.18424 0.21736 -0.18724 0.22176 C -0.19179 0.22963 -0.19778 0.23565 -0.20078 0.24537 C -0.20677 0.26597 -0.2 0.24444 -0.21133 0.27199 C -0.21211 0.27407 -0.21263 0.27662 -0.21341 0.2787 C -0.21445 0.28171 -0.21601 0.28426 -0.21718 0.28727 C -0.21862 0.29097 -0.22057 0.3 -0.22109 0.30393 C -0.22135 0.30671 -0.22135 0.30972 -0.222 0.31203 C -0.22265 0.31412 -0.22396 0.31551 -0.22487 0.31713 C -0.22526 0.31944 -0.22526 0.32199 -0.22591 0.32384 C -0.22747 0.32777 -0.23177 0.33379 -0.23177 0.33402 C -0.23216 0.33541 -0.23216 0.3375 -0.23268 0.33889 C -0.23372 0.34143 -0.23659 0.3456 -0.23659 0.34583 C -0.23685 0.34722 -0.23698 0.34907 -0.2375 0.35069 C -0.23789 0.35208 -0.23893 0.35277 -0.23945 0.35416 C -0.24427 0.36458 -0.23867 0.3544 -0.24336 0.36227 C -0.24427 0.36713 -0.24414 0.36828 -0.24622 0.37245 C -0.24739 0.37477 -0.24843 0.37801 -0.25013 0.37893 L -0.25586 0.3824 L -0.26172 0.38565 C -0.26263 0.38634 -0.26354 0.38727 -0.26471 0.38727 L -0.28294 0.38912 L -0.28203 0.3993 L -0.28203 0.39953 " pathEditMode="relative" rAng="0" ptsTypes="AAAAAAAAAAAAAAAAAAAAAAAAAAAAAAAAAAAAAAAAAAAAAAAAAAAAAAA"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54" y="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22222E-6 L -2.29167E-6 -2.22222E-6 C 0.00156 0.00371 0.00326 0.00718 0.00482 0.01181 C 0.00964 0.02616 0.00417 0.01574 0.00873 0.02384 C 0.01094 0.03519 0.00795 0.0213 0.01367 0.03727 C 0.0142 0.03866 0.01406 0.04074 0.01459 0.04236 C 0.0155 0.04491 0.0168 0.04676 0.01758 0.04931 C 0.01979 0.05602 0.02149 0.06297 0.02344 0.06991 C 0.02409 0.07199 0.02461 0.07454 0.02539 0.07662 C 0.02683 0.08009 0.02826 0.08334 0.0293 0.08681 L 0.0362 0.11088 C 0.03685 0.1132 0.03724 0.11597 0.03828 0.11783 C 0.03959 0.11991 0.04115 0.12222 0.04219 0.12477 C 0.04336 0.12732 0.04401 0.13033 0.04518 0.13334 C 0.04701 0.13843 0.04896 0.14375 0.05104 0.14861 C 0.05443 0.15695 0.06211 0.17084 0.06576 0.17616 C 0.06966 0.18172 0.07474 0.18565 0.07748 0.19306 C 0.08203 0.20463 0.08073 0.20371 0.08737 0.21204 C 0.08893 0.21389 0.09089 0.21505 0.09232 0.2169 C 0.09636 0.22269 0.09987 0.22917 0.10417 0.23426 C 0.10612 0.23658 0.10834 0.23843 0.11003 0.24121 C 0.11172 0.24375 0.11237 0.24722 0.11393 0.24954 C 0.11576 0.25185 0.11797 0.25278 0.11992 0.25486 C 0.12188 0.25695 0.12396 0.25926 0.12578 0.26158 C 0.12917 0.26621 0.13203 0.27153 0.13555 0.27523 C 0.13828 0.27847 0.14089 0.28102 0.14349 0.2838 C 0.14584 0.28658 0.14792 0.28982 0.15039 0.29236 C 0.15599 0.29861 0.16146 0.30417 0.16719 0.30972 C 0.17292 0.31528 0.17904 0.31922 0.18477 0.325 C 0.20365 0.34329 0.18776 0.33102 0.20456 0.3456 C 0.20808 0.34861 0.21185 0.35093 0.21524 0.35417 C 0.21862 0.35718 0.22175 0.36134 0.22513 0.36459 C 0.22865 0.36736 0.23242 0.36852 0.23594 0.3713 C 0.25326 0.38472 0.23646 0.37847 0.2625 0.39329 C 0.2655 0.39514 0.26862 0.3963 0.27149 0.39861 C 0.27578 0.40209 0.27982 0.40695 0.28425 0.41065 C 0.28998 0.41551 0.29597 0.41991 0.30196 0.42431 C 0.30742 0.42871 0.31276 0.43519 0.31862 0.43797 C 0.32331 0.44028 0.328 0.44213 0.33242 0.44491 C 0.33659 0.44769 0.34076 0.45093 0.34518 0.45371 C 0.3474 0.45486 0.35547 0.45672 0.3569 0.45695 C 0.35808 0.45764 0.36797 0.46459 0.37175 0.46551 C 0.37539 0.46621 0.37904 0.46667 0.38268 0.46713 C 0.38373 0.46759 0.38503 0.46829 0.38646 0.46875 C 0.39636 0.47361 0.38112 0.4669 0.39336 0.47222 C 0.3944 0.47338 0.39531 0.475 0.39636 0.4757 C 0.3987 0.47778 0.4017 0.4794 0.40417 0.48079 C 0.40651 0.48496 0.40808 0.48866 0.41107 0.49121 C 0.41185 0.49213 0.41315 0.49213 0.41406 0.49283 C 0.41537 0.49398 0.41667 0.49514 0.41797 0.4963 C 0.41992 0.49769 0.42188 0.49908 0.42396 0.49977 C 0.43112 0.50209 0.42722 0.50093 0.43568 0.50301 L 0.43763 0.51343 C 0.43789 0.51505 0.43763 0.51783 0.43867 0.51875 C 0.43972 0.51922 0.44115 0.51875 0.44154 0.52037 C 0.44245 0.52292 0.44154 0.52593 0.44154 0.52894 L 0.44154 0.5294 " pathEditMode="relative" rAng="0" ptsTypes="AAAAAAAAAAAAAAAAAAAAAAAAAAAAAAAAAAAAAAAAAAAAAAAAAAAAAAAAA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96" y="2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48148E-6 L -4.16667E-7 0.00023 C 0.00156 0.00717 0.00221 0.01528 0.00469 0.02176 C 0.00534 0.02361 0.00573 0.02546 0.00664 0.02685 C 0.01563 0.04305 -0.00078 0.00486 0.0151 0.04028 C 0.01745 0.04537 0.01901 0.04977 0.02175 0.05393 C 0.02513 0.05903 0.02904 0.06342 0.03216 0.06898 C 0.04609 0.09375 0.02865 0.06319 0.04557 0.09097 C 0.05664 0.10949 0.05052 0.10486 0.07018 0.12986 C 0.08724 0.15139 0.06589 0.12477 0.08451 0.14676 C 0.08672 0.1493 0.08893 0.15208 0.09115 0.15509 C 0.09375 0.15879 0.09583 0.16366 0.0987 0.1669 C 0.10417 0.17338 0.11029 0.17778 0.11576 0.18379 C 0.11836 0.18657 0.12096 0.18912 0.12331 0.19236 C 0.12734 0.19745 0.13034 0.20532 0.13477 0.20926 C 0.13672 0.21088 0.13867 0.21204 0.1405 0.21412 C 0.14154 0.21551 0.14245 0.21736 0.14336 0.21921 C 0.14557 0.2243 0.1474 0.22986 0.15 0.23449 C 0.15091 0.23611 0.15182 0.23796 0.15287 0.23958 C 0.1543 0.2419 0.15612 0.24375 0.15755 0.24629 C 0.15898 0.24884 0.1599 0.25208 0.16133 0.25463 C 0.16276 0.25717 0.16471 0.25879 0.16615 0.26157 C 0.16914 0.26736 0.17122 0.27477 0.17461 0.28009 C 0.17904 0.2868 0.18425 0.29236 0.18789 0.30023 C 0.19076 0.30648 0.19297 0.31389 0.19648 0.31875 C 0.2 0.32384 0.20417 0.32778 0.2069 0.33403 C 0.21706 0.35648 0.20404 0.32893 0.2155 0.3493 C 0.21693 0.35185 0.21784 0.35509 0.21927 0.35764 C 0.2207 0.36018 0.22253 0.36204 0.22396 0.36435 C 0.22734 0.36991 0.23034 0.37569 0.23346 0.38125 L 0.23633 0.38634 C 0.23737 0.38796 0.23815 0.39004 0.23919 0.39143 C 0.24115 0.39375 0.24323 0.3956 0.24492 0.39815 C 0.25938 0.42106 0.24037 0.39444 0.24961 0.40833 C 0.25391 0.41458 0.25469 0.41389 0.25912 0.42176 C 0.26029 0.42384 0.26094 0.42662 0.26198 0.42847 C 0.26315 0.43055 0.26458 0.43171 0.26576 0.43356 C 0.26745 0.43634 0.26901 0.43935 0.27057 0.44213 C 0.27122 0.44329 0.27162 0.44514 0.2724 0.44537 L 0.2763 0.44722 C 0.28958 0.47083 0.26784 0.43333 0.28294 0.45555 C 0.28372 0.45694 0.28398 0.45926 0.28477 0.46065 C 0.28555 0.46204 0.28672 0.46273 0.28763 0.46412 C 0.29089 0.46852 0.28867 0.46759 0.29232 0.47407 C 0.29323 0.47546 0.2944 0.47616 0.29518 0.47754 C 0.29727 0.48079 0.2987 0.48495 0.30091 0.48773 C 0.30182 0.48866 0.303 0.48958 0.30378 0.49097 C 0.30547 0.49421 0.30677 0.49792 0.30846 0.50116 C 0.3099 0.5037 0.31185 0.50532 0.31328 0.50787 C 0.31445 0.50995 0.31497 0.51273 0.31615 0.51458 C 0.31875 0.51898 0.32201 0.52222 0.32461 0.52639 C 0.32578 0.52824 0.32643 0.53125 0.32747 0.5331 C 0.32891 0.53565 0.33073 0.5375 0.33229 0.54004 C 0.33333 0.54143 0.33412 0.54352 0.33516 0.54491 C 0.33633 0.54676 0.33776 0.54815 0.33893 0.55 C 0.34349 0.55694 0.33971 0.55393 0.34466 0.55694 C 0.34492 0.55856 0.34505 0.56042 0.34557 0.5618 C 0.34596 0.56319 0.3474 0.56366 0.3474 0.56528 C 0.34753 0.56736 0.34596 0.58241 0.34557 0.58542 C 0.34531 0.58727 0.34479 0.58889 0.34466 0.59051 C 0.3444 0.59282 0.34466 0.59514 0.34466 0.59745 L 0.34466 0.58727 " pathEditMode="relative" rAng="0" ptsTypes="AAAAAAAAAAAAAAAAAAAAAAAAAAAAAAAAAAAAAAAAAAAAAAAAAAAAAAAAAAAAAA">
                                      <p:cBhvr>
                                        <p:cTn id="7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70" y="2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07 0.0044 L 0.01407 0.00463 C 0.01302 0.0132 0.01237 0.02246 0.0112 0.03125 C 0.01081 0.03357 0.01055 0.03588 0.01016 0.03797 C 0.0086 0.04792 0.00977 0.03797 0.00834 0.04977 C 0.00795 0.05255 0.00769 0.05556 0.0073 0.05834 C 0.00717 0.05996 0.00664 0.06158 0.00638 0.06343 C 0.00599 0.06667 0.00586 0.07014 0.00547 0.07338 C 0.00521 0.07524 0.00482 0.07686 0.00456 0.07848 C 0.00209 0.09329 0.00482 0.07824 0.00261 0.09028 C 0.00235 0.09723 0.00248 0.10394 0.0017 0.11065 C 0.00118 0.11389 -0.00039 0.11598 -0.00117 0.11899 C -0.00169 0.12107 -0.00143 0.12385 -0.00208 0.1257 C -0.00468 0.13357 -0.00807 0.14005 -0.01067 0.14769 C -0.01276 0.15394 -0.0138 0.15741 -0.0164 0.16297 C -0.01731 0.16482 -0.01836 0.16621 -0.01927 0.16806 C -0.02148 0.17292 -0.02304 0.1794 -0.02591 0.18311 C -0.02708 0.18496 -0.02851 0.18635 -0.02968 0.1882 C -0.03073 0.19028 -0.03151 0.19283 -0.03255 0.19491 C -0.03489 0.19977 -0.03763 0.20394 -0.0401 0.20857 L -0.04388 0.21528 C -0.04804 0.22269 -0.05533 0.23611 -0.06002 0.24236 C -0.06171 0.24445 -0.06393 0.24537 -0.06575 0.24723 C -0.06705 0.24885 -0.06823 0.25093 -0.06953 0.25232 C -0.07135 0.2544 -0.07343 0.25533 -0.07526 0.25741 C -0.07786 0.26042 -0.07981 0.26574 -0.08281 0.2676 C -0.08476 0.26875 -0.08671 0.26968 -0.08854 0.27107 C -0.09049 0.27246 -0.09231 0.27431 -0.09427 0.27593 C -0.0983 0.27986 -0.1026 0.28357 -0.10651 0.28774 C -0.11067 0.29236 -0.11549 0.29537 -0.11888 0.30139 C -0.1233 0.30903 -0.1233 0.30996 -0.12929 0.31644 C -0.13112 0.31852 -0.1332 0.31968 -0.13502 0.32153 C -0.13606 0.32269 -0.13698 0.32385 -0.13789 0.325 C -0.15169 0.33959 -0.13685 0.32223 -0.15403 0.34352 C -0.15494 0.34468 -0.15599 0.34584 -0.1569 0.34699 C -0.15781 0.34792 -0.15898 0.34885 -0.15976 0.35024 L -0.17018 0.36875 L -0.17487 0.37732 L -0.17877 0.38241 C -0.18099 0.39445 -0.17773 0.38056 -0.18255 0.39074 C -0.18346 0.39283 -0.18346 0.39561 -0.18437 0.39746 C -0.1901 0.40926 -0.18737 0.40024 -0.19205 0.40764 C -0.19466 0.41204 -0.19661 0.4176 -0.19961 0.42107 C -0.20052 0.42223 -0.20156 0.42338 -0.20247 0.42454 C -0.20312 0.42547 -0.20364 0.42709 -0.20429 0.42801 C -0.20612 0.42986 -0.20833 0.43056 -0.21002 0.43287 C -0.21289 0.43681 -0.2151 0.4419 -0.21757 0.44653 L -0.22148 0.45324 C -0.22213 0.4544 -0.22278 0.45533 -0.2233 0.45672 C -0.22461 0.45949 -0.22578 0.4625 -0.22708 0.46505 C -0.22955 0.46968 -0.23216 0.47408 -0.23476 0.47848 C -0.23645 0.48172 -0.23841 0.48449 -0.23945 0.48866 C -0.24023 0.4919 -0.24088 0.49537 -0.2414 0.49885 C -0.24166 0.50116 -0.24179 0.50348 -0.24231 0.50556 C -0.2427 0.50695 -0.24362 0.50764 -0.24427 0.50903 C -0.24492 0.51042 -0.24518 0.51274 -0.24609 0.51389 C -0.24687 0.51505 -0.24804 0.51505 -0.24895 0.51574 C -0.24987 0.51806 -0.2513 0.52246 -0.25273 0.52408 C -0.25364 0.525 -0.25468 0.52524 -0.2556 0.52593 L -0.26979 0.52408 L -0.26979 0.52431 " pathEditMode="relative" rAng="0" ptsTypes="AAAAAAAAAAAAAAAAAAAAAAAAAAAAAAAAAAAAAAAAAAAAAAAAAAAAAAAAAAAAA"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3" y="2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0.00602 L 0.00521 0.00625 C 0.0043 0.01297 0.00208 0.0301 0.0013 0.03959 C 0.00026 0.05417 -0.00052 0.06898 -0.00156 0.08357 C -0.00326 0.1581 -0.00352 0.19074 -0.0082 0.26922 C -0.00951 0.29283 -0.01185 0.31644 -0.0138 0.34005 C -0.01524 0.35648 -0.01719 0.37269 -0.01862 0.38889 C -0.02266 0.43727 -0.01888 0.41574 -0.0224 0.43449 C -0.02331 0.44514 -0.02435 0.45579 -0.02526 0.46667 C -0.02604 0.47616 -0.02578 0.48588 -0.02708 0.49537 C -0.02747 0.49815 -0.03581 0.5426 -0.03945 0.55255 C -0.04245 0.56065 -0.04622 0.5676 -0.04987 0.57454 C -0.05521 0.58449 -0.05899 0.58588 -0.06602 0.59306 C -0.0681 0.59514 -0.06979 0.59792 -0.07175 0.6 C -0.07266 0.6007 -0.0737 0.60093 -0.07461 0.60162 C -0.07721 0.60371 -0.07956 0.60672 -0.08216 0.60834 C -0.08438 0.60949 -0.08659 0.60949 -0.0888 0.60996 C -0.09336 0.61574 -0.09883 0.61922 -0.10221 0.62685 C -0.10599 0.63588 -0.10768 0.6382 -0.10977 0.64722 C -0.11159 0.6551 -0.11393 0.66852 -0.11641 0.67593 C -0.11732 0.67847 -0.11901 0.6801 -0.12018 0.68264 C -0.128 0.69885 -0.12774 0.69236 -0.12774 0.70116 L -0.12774 0.70463 " pathEditMode="relative" rAng="0" ptsTypes="AAAAAAAAAAAAAAAAAAAAAAA">
                                      <p:cBhvr>
                                        <p:cTn id="8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54" y="3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97 -0.00092 L 0.01797 -0.00069 C 0.03919 0.01783 0.01445 -0.00324 0.03125 0.00903 C 0.0332 0.01065 0.0349 0.0125 0.03685 0.01412 C 0.04258 0.01875 0.04831 0.02315 0.05391 0.02755 L 0.0625 0.03449 C 0.06537 0.03658 0.0681 0.03912 0.0711 0.04121 C 0.07422 0.04352 0.07748 0.04561 0.0806 0.04792 C 0.08412 0.0507 0.08763 0.05301 0.09102 0.05625 C 0.0944 0.05973 0.09701 0.06528 0.10052 0.06806 C 0.10469 0.07153 0.10938 0.07269 0.1138 0.075 C 0.13672 0.09885 0.11302 0.0757 0.13841 0.09514 C 0.15221 0.10556 0.17435 0.13079 0.18399 0.14074 C 0.18737 0.14422 0.19115 0.14699 0.1944 0.15093 C 0.21745 0.17801 0.18893 0.14352 0.21055 0.17292 C 0.21328 0.17639 0.21641 0.17917 0.21914 0.18287 C 0.22188 0.18704 0.22396 0.19236 0.22669 0.19653 C 0.2293 0.20024 0.23268 0.20255 0.23529 0.20649 C 0.2375 0.20996 0.23867 0.21505 0.24089 0.21829 C 0.25052 0.23311 0.24883 0.225 0.2599 0.23704 C 0.26302 0.24028 0.2655 0.24514 0.26849 0.24885 C 0.28542 0.26991 0.27253 0.2507 0.28932 0.27408 C 0.29167 0.27732 0.29349 0.28149 0.29596 0.28426 C 0.30117 0.29005 0.30716 0.29306 0.31211 0.29931 C 0.31432 0.30209 0.31667 0.30486 0.31875 0.30787 C 0.3207 0.31042 0.3224 0.31389 0.32448 0.31621 C 0.32682 0.31899 0.32956 0.32061 0.33203 0.32292 C 0.3474 0.33866 0.33998 0.33125 0.34818 0.34167 C 0.34909 0.34283 0.35 0.34399 0.35104 0.34491 C 0.35339 0.34723 0.35573 0.34838 0.35768 0.35162 C 0.36003 0.35533 0.36211 0.35949 0.36432 0.36343 L 0.3681 0.37037 C 0.36953 0.375 0.37031 0.37709 0.37096 0.38218 C 0.37136 0.38496 0.37162 0.38774 0.37188 0.39051 C 0.37227 0.39445 0.37266 0.39838 0.37292 0.40232 C 0.37357 0.41366 0.3737 0.42338 0.37474 0.43449 C 0.37526 0.44005 0.37526 0.44607 0.37669 0.45139 L 0.37852 0.45811 C 0.37891 0.46019 0.37891 0.46274 0.37956 0.46482 C 0.37995 0.46621 0.38086 0.4669 0.38138 0.46806 C 0.38242 0.47037 0.38333 0.47269 0.38425 0.475 C 0.38555 0.47824 0.38802 0.48496 0.38802 0.48519 L 0.38906 0.48843 C 0.38867 0.49352 0.3888 0.49861 0.38802 0.50371 C 0.38776 0.50556 0.38672 0.50695 0.3862 0.50857 C 0.38568 0.51019 0.38568 0.51204 0.38516 0.51366 C 0.38307 0.52107 0.38333 0.51621 0.38333 0.52061 L 0.38333 0.52084 L 0.38333 0.52061 " pathEditMode="relative" rAng="0" ptsTypes="AAAAAAAAAAAAAAAAAAAAAAAAAAAAAAAAAAAAAAAAAAAAAAAAA">
                                      <p:cBhvr>
                                        <p:cTn id="8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55" y="2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74 -0.01273 L 0.02174 -0.0125 C 0.02331 -0.00787 0.025 -0.00277 0.02643 0.00232 C 0.02682 0.00394 0.02682 0.00602 0.02734 0.00741 C 0.02877 0.01112 0.0306 0.01412 0.03216 0.0176 C 0.03398 0.02593 0.03359 0.02593 0.03685 0.03264 C 0.03802 0.03519 0.03958 0.03681 0.04062 0.03936 C 0.04193 0.0426 0.04245 0.0463 0.04349 0.04954 C 0.04466 0.05301 0.04609 0.05625 0.04726 0.05973 C 0.04805 0.06181 0.04844 0.06436 0.04922 0.06644 C 0.05 0.06875 0.0513 0.07084 0.05208 0.07315 C 0.05312 0.07639 0.05377 0.0801 0.05495 0.08334 C 0.05625 0.08704 0.0582 0.08982 0.05963 0.09352 C 0.0681 0.11436 0.06068 0.09977 0.06914 0.11875 C 0.07226 0.1257 0.07552 0.13218 0.07864 0.13912 C 0.08021 0.14237 0.08229 0.14514 0.08346 0.14908 C 0.08437 0.15255 0.08502 0.15602 0.0862 0.15926 C 0.09609 0.18542 0.08698 0.15695 0.09388 0.17616 C 0.10273 0.2007 0.09713 0.18426 0.10143 0.20301 C 0.1026 0.20834 0.10417 0.2132 0.10521 0.21829 C 0.10612 0.22223 0.10625 0.22639 0.10716 0.2301 C 0.11185 0.25116 0.10976 0.23612 0.11471 0.25533 C 0.11562 0.25857 0.11588 0.26227 0.11667 0.26551 C 0.12252 0.29121 0.12135 0.28658 0.12708 0.3044 C 0.13229 0.34144 0.12565 0.29954 0.1319 0.32639 C 0.13333 0.33287 0.13437 0.33982 0.13568 0.34653 C 0.13672 0.35209 0.13672 0.35232 0.1375 0.35834 C 0.13789 0.36112 0.13815 0.36389 0.13854 0.3669 C 0.1388 0.36899 0.13906 0.3713 0.13945 0.37362 C 0.13971 0.37524 0.1401 0.37686 0.14036 0.37871 C 0.14075 0.38149 0.14101 0.38426 0.1414 0.38704 C 0.14101 0.39653 0.14114 0.40625 0.14036 0.41574 C 0.14023 0.41829 0.13906 0.42014 0.13854 0.42246 C 0.13515 0.4375 0.13841 0.42801 0.13463 0.43774 C 0.13437 0.44051 0.13398 0.44329 0.13372 0.44607 C 0.13333 0.45 0.13346 0.45417 0.13281 0.45787 C 0.13242 0.45996 0.13151 0.46112 0.13086 0.46297 C 0.13021 0.46505 0.12956 0.46737 0.12903 0.46968 C 0.12864 0.4713 0.12838 0.47315 0.12799 0.47477 C 0.12773 0.47709 0.1276 0.4794 0.12708 0.48149 C 0.12604 0.48612 0.12422 0.49028 0.12331 0.49491 C 0.12265 0.49838 0.12252 0.50209 0.12135 0.5051 C 0.1207 0.50695 0.11992 0.50834 0.11953 0.51019 C 0.11497 0.52824 0.12005 0.51389 0.11575 0.52547 C 0.11536 0.52709 0.11536 0.52917 0.11471 0.53056 C 0.11406 0.53195 0.11276 0.53264 0.11185 0.5338 C 0.1112 0.53473 0.11055 0.53588 0.11002 0.53727 C 0.1069 0.54422 0.10976 0.54121 0.10521 0.54399 C 0.1039 0.54769 0.10338 0.54954 0.10143 0.55232 C 0.10052 0.55371 0.09961 0.55463 0.09857 0.55579 C 0.09739 0.55903 0.09648 0.56297 0.09479 0.56598 L 0.09193 0.57107 L 0.09193 0.5713 " pathEditMode="relative" rAng="0" ptsTypes="AAAAAAAAAAAAAAAAAAAAAAAAAAAAAAAAAAAAAAAAAAAAAAAAAAAAA">
                                      <p:cBhvr>
                                        <p:cTn id="9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77" y="2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85185E-6 L 3.125E-6 0.00023 C 0.05338 0.07084 0.10794 0.13912 0.16041 0.2125 C 0.21966 0.2956 0.27721 0.38287 0.33502 0.46898 C 0.33619 0.4706 0.33646 0.47338 0.33698 0.47593 C 0.34036 0.49491 0.34336 0.51412 0.34648 0.5331 C 0.34674 0.53542 0.34713 0.53773 0.34739 0.54005 C 0.34765 0.55301 0.3483 0.56574 0.3483 0.57871 C 0.3483 0.60185 0.34453 0.62755 0.35117 0.64977 C 0.35377 0.6581 0.35794 0.66459 0.36159 0.67153 C 0.36653 0.68102 0.36302 0.66991 0.36549 0.67847 L 0.36549 0.67871 " pathEditMode="relative" rAng="0" ptsTypes="AAAAAAAAAAAA">
                                      <p:cBhvr>
                                        <p:cTn id="9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68" y="3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24 0.00579 L -0.01224 0.00602 C -0.00846 0.00903 -0.00482 0.01274 -0.00091 0.01574 C 0.00091 0.01713 0.003 0.0176 0.00482 0.01922 C 0.01849 0.03125 0.00209 0.02107 0.01719 0.03102 C 0.02084 0.03334 0.02474 0.03519 0.02852 0.03774 C 0.03112 0.03959 0.03347 0.0426 0.03607 0.04445 C 0.04115 0.04815 0.04623 0.05162 0.0513 0.05463 C 0.05417 0.05625 0.05703 0.05811 0.0599 0.05973 C 0.0655 0.06274 0.0694 0.06412 0.075 0.06806 C 0.07761 0.07014 0.07995 0.07338 0.08268 0.07477 C 0.08607 0.07686 0.08959 0.07662 0.0931 0.07824 C 0.09597 0.07963 0.0987 0.08195 0.10156 0.08334 C 0.10755 0.08588 0.11367 0.08704 0.11966 0.09005 C 0.12292 0.09167 0.12591 0.09491 0.12917 0.09676 C 0.14154 0.10417 0.13711 0.1 0.14909 0.10533 C 0.15235 0.10672 0.15547 0.10834 0.1586 0.11042 C 0.16211 0.1125 0.16537 0.11551 0.16901 0.11713 C 0.18516 0.12431 0.1849 0.12107 0.19649 0.12709 C 0.19948 0.12871 0.20222 0.13079 0.20508 0.13218 C 0.20794 0.13357 0.21081 0.13426 0.21367 0.13565 C 0.21836 0.13774 0.22318 0.13982 0.22787 0.14236 C 0.24896 0.15348 0.23555 0.14838 0.24688 0.15255 C 0.24909 0.15417 0.2513 0.15602 0.25352 0.15764 C 0.25469 0.15834 0.25612 0.15834 0.25729 0.15926 C 0.26615 0.16505 0.25521 0.16088 0.2668 0.16436 C 0.2681 0.16551 0.26927 0.1669 0.27058 0.1676 C 0.27188 0.16852 0.27318 0.16875 0.27435 0.16945 C 0.27656 0.17037 0.27891 0.17153 0.28099 0.17269 C 0.29466 0.18079 0.27591 0.1713 0.29154 0.1794 C 0.31446 0.19167 0.29597 0.18195 0.31328 0.18959 C 0.3155 0.19051 0.31771 0.19236 0.31992 0.19306 C 0.32305 0.19399 0.3263 0.19399 0.32943 0.19468 L 0.33802 0.1963 C 0.35378 0.20579 0.34297 0.20047 0.36836 0.20649 L 0.38164 0.20996 C 0.38386 0.21042 0.3862 0.21065 0.38828 0.21158 C 0.39349 0.21389 0.3931 0.21389 0.39974 0.21505 C 0.40482 0.21574 0.4099 0.21621 0.41485 0.21667 C 0.4405 0.21899 0.42852 0.21736 0.45287 0.21991 C 0.45768 0.22061 0.46237 0.22084 0.46706 0.22176 C 0.47214 0.22246 0.47722 0.22385 0.48229 0.225 C 0.48386 0.22547 0.48542 0.22616 0.48711 0.22686 C 0.48893 0.22732 0.49089 0.22801 0.49271 0.22848 C 0.49492 0.22894 0.49714 0.2294 0.49935 0.2301 C 0.50065 0.23056 0.50196 0.23149 0.50313 0.23172 C 0.51315 0.23473 0.50821 0.23218 0.51745 0.23519 C 0.52149 0.23658 0.52253 0.23797 0.52696 0.24028 C 0.52917 0.24144 0.53125 0.24283 0.5336 0.24352 C 0.53581 0.24445 0.53802 0.24468 0.54024 0.24537 C 0.55143 0.25533 0.54011 0.24653 0.55729 0.25371 C 0.56016 0.2551 0.56289 0.25764 0.56589 0.2588 C 0.57058 0.26088 0.57552 0.26111 0.58008 0.26389 C 0.58203 0.26505 0.58386 0.26644 0.58581 0.26736 C 0.58698 0.26783 0.59102 0.26945 0.59245 0.27061 C 0.59349 0.27153 0.59427 0.27315 0.59531 0.27408 C 0.59649 0.275 0.59779 0.275 0.59909 0.2757 C 0.60065 0.27662 0.60222 0.27824 0.60378 0.27917 C 0.61003 0.28241 0.61016 0.28172 0.61524 0.28403 C 0.61745 0.28519 0.61953 0.28681 0.62188 0.2875 C 0.62461 0.28843 0.62761 0.28843 0.63034 0.28912 C 0.63203 0.28959 0.6336 0.29028 0.63516 0.29098 C 0.64492 0.29954 0.63125 0.2882 0.64558 0.29584 C 0.64662 0.29653 0.6474 0.29838 0.64844 0.29931 C 0.64935 0.30024 0.65026 0.30047 0.6513 0.30093 C 0.65248 0.30162 0.65378 0.30209 0.65508 0.30278 C 0.65703 0.30371 0.66081 0.30602 0.66081 0.30625 C 0.66146 0.31181 0.66185 0.31736 0.66263 0.32292 C 0.66302 0.32524 0.66302 0.32755 0.66367 0.32963 C 0.66615 0.33866 0.66745 0.33704 0.66836 0.34491 C 0.66849 0.34607 0.66836 0.34723 0.66836 0.34838 L 0.66836 0.34861 " pathEditMode="relative" rAng="0" ptsTypes="AAAAAAAAAAAAAAAAAAAAAAAAAAAAAAAAAAAAAAAAAAAAAAAAAAAAAAAAAAAAAAAAAAAAAAAA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23" y="1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06 0.00695 L -0.01706 0.00718 L 0.00755 0.00857 C 0.01042 0.0088 0.01328 0.00926 0.01615 0.01019 C 0.03854 0.01852 0.01159 0.0132 0.03698 0.0169 C 0.05026 0.02292 0.05352 0.02477 0.06927 0.02871 C 0.0737 0.02986 0.07813 0.03056 0.08255 0.03218 C 0.0905 0.03496 0.09831 0.03982 0.10625 0.04236 C 0.1211 0.04676 0.12071 0.04607 0.13854 0.05417 C 0.1418 0.05556 0.14479 0.05787 0.14805 0.05926 C 0.15456 0.06181 0.15964 0.06273 0.16615 0.06412 L 0.17656 0.06922 C 0.17969 0.07084 0.18281 0.07315 0.18607 0.07431 C 0.18919 0.07547 0.19232 0.07547 0.19558 0.07593 L 0.20404 0.07778 C 0.22683 0.08935 0.19167 0.07176 0.21927 0.08449 C 0.23047 0.08959 0.2319 0.09121 0.24206 0.0963 C 0.25156 0.10116 0.25222 0.1007 0.26107 0.10648 C 0.26771 0.11065 0.27448 0.11482 0.28099 0.11991 C 0.29011 0.12709 0.2905 0.12801 0.30091 0.13334 C 0.30469 0.13542 0.3086 0.13635 0.31237 0.13843 C 0.32214 0.14375 0.3319 0.14977 0.3418 0.15533 C 0.34558 0.15764 0.34961 0.1588 0.35313 0.16204 C 0.36276 0.1706 0.37709 0.18403 0.38724 0.19074 C 0.38985 0.19236 0.39258 0.19352 0.39492 0.19584 C 0.39727 0.19815 0.39909 0.20209 0.40156 0.20417 C 0.40417 0.20672 0.40729 0.20718 0.41003 0.20926 C 0.41237 0.21111 0.41446 0.21412 0.4168 0.21621 C 0.41914 0.21806 0.42188 0.21922 0.42435 0.22107 C 0.43008 0.22593 0.43555 0.23218 0.44141 0.23635 C 0.44297 0.2375 0.44466 0.2382 0.44623 0.23982 C 0.44818 0.24167 0.44987 0.24445 0.45183 0.24653 C 0.45625 0.2507 0.46081 0.25394 0.46511 0.25834 C 0.46732 0.26042 0.46953 0.2632 0.47175 0.26505 C 0.47487 0.2676 0.47826 0.26922 0.48125 0.27176 C 0.48425 0.27431 0.48685 0.27778 0.48985 0.28033 C 0.49948 0.28797 0.50951 0.29468 0.51927 0.30209 C 0.52188 0.30417 0.52422 0.30695 0.52683 0.3088 C 0.5293 0.31088 0.53203 0.31204 0.53451 0.31389 C 0.54154 0.31991 0.54037 0.32084 0.54675 0.32755 C 0.54857 0.3294 0.55065 0.33056 0.55248 0.33264 C 0.55443 0.33449 0.55638 0.33704 0.55821 0.33935 C 0.55951 0.34098 0.56068 0.34283 0.56198 0.34445 C 0.57018 0.35301 0.56966 0.34954 0.57813 0.35949 C 0.5793 0.36088 0.57982 0.3632 0.58099 0.36459 C 0.58216 0.36598 0.5836 0.36667 0.58477 0.36806 C 0.58672 0.37014 0.58841 0.37292 0.5905 0.37477 C 0.5918 0.37593 0.59297 0.37709 0.59427 0.37801 C 0.59518 0.37871 0.59623 0.37894 0.59714 0.37986 C 0.59818 0.38079 0.59896 0.38218 0.6 0.3831 C 0.60222 0.38519 0.60508 0.38681 0.60755 0.3882 C 0.61302 0.39815 0.60508 0.38426 0.61224 0.39491 C 0.61328 0.39653 0.61406 0.39861 0.61511 0.4 C 0.61693 0.40255 0.61901 0.40463 0.62084 0.40672 C 0.62175 0.40787 0.62279 0.4088 0.6237 0.41019 C 0.63021 0.41968 0.62709 0.41713 0.63229 0.42037 C 0.63281 0.42153 0.63347 0.42269 0.63412 0.42361 C 0.63503 0.425 0.6362 0.4257 0.63698 0.42709 C 0.63841 0.42963 0.63919 0.4331 0.64076 0.43542 C 0.64401 0.44051 0.64779 0.44445 0.65117 0.44908 C 0.65248 0.4507 0.65365 0.45255 0.65508 0.45394 C 0.65781 0.45741 0.66146 0.45926 0.66354 0.46412 C 0.67136 0.48264 0.65873 0.45394 0.67591 0.48449 C 0.67683 0.48611 0.67774 0.48797 0.67878 0.48959 C 0.67969 0.49074 0.68073 0.49144 0.68164 0.49283 C 0.68737 0.50162 0.68308 0.49815 0.68828 0.50139 C 0.69011 0.51482 0.68776 0.50139 0.69206 0.51482 C 0.69571 0.52616 0.68919 0.5132 0.69584 0.525 C 0.69649 0.52709 0.69714 0.5294 0.69779 0.53172 C 0.69818 0.53334 0.69831 0.53519 0.6987 0.53681 C 0.69922 0.53912 0.7 0.54121 0.70065 0.54352 C 0.70222 0.55834 0.70026 0.54584 0.70443 0.56042 C 0.70482 0.56204 0.70482 0.56389 0.70534 0.56551 C 0.70586 0.5669 0.70664 0.5676 0.70729 0.56875 C 0.70794 0.57037 0.7086 0.57199 0.70912 0.57385 C 0.7099 0.57616 0.71029 0.57848 0.71107 0.58056 C 0.71159 0.58241 0.71237 0.5838 0.71289 0.58565 C 0.71537 0.59445 0.71211 0.5875 0.71576 0.59422 L 0.7168 0.62292 L 0.7168 0.62315 " pathEditMode="relative" rAng="0" ptsTypes="AAAAAAAAAAAAAAAAAAAAAAAAAAAAAAAAAAAAAAAAAAAAAAAAAAAAAAAAAAAAAAAAAAAAAAAAAAAAAAAA">
                                      <p:cBhvr>
                                        <p:cTn id="1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93" y="3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85185E-6 L 0.00938 -1.85185E-6 C 0.03789 0.01667 0.06706 0.03033 0.09492 0.05046 C 0.12383 0.07153 0.15235 0.09514 0.17943 0.12315 C 0.2155 0.16042 0.25833 0.22523 0.28568 0.28171 C 0.30508 0.32176 0.32318 0.36343 0.34362 0.40162 L 0.3655 0.44213 C 0.36641 0.44375 0.36758 0.44514 0.36836 0.44699 C 0.36927 0.45 0.36992 0.45301 0.37123 0.45556 C 0.37318 0.45972 0.37787 0.46736 0.37787 0.46759 C 0.37813 0.46968 0.37813 0.47199 0.37878 0.47408 C 0.37917 0.47546 0.38021 0.47616 0.3806 0.47755 C 0.3875 0.50162 0.37891 0.47778 0.38451 0.49259 C 0.38477 0.50046 0.38464 0.50857 0.38542 0.51621 C 0.38568 0.51875 0.38737 0.52315 0.38737 0.52338 L 0.38737 0.52315 " pathEditMode="relative" rAng="0" ptsTypes="AAAAAAAAAAAAAAAA">
                                      <p:cBhvr>
                                        <p:cTn id="10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62" y="2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-4.58333E-6 0.00023 C 0.01667 -0.00231 0.01758 -0.00324 0.03881 -3.33333E-6 C 0.04115 0.00023 0.04323 0.00232 0.04558 0.00324 C 0.04974 0.00486 0.05912 0.00602 0.06263 0.00672 C 0.06732 0.00996 0.07201 0.01389 0.07683 0.01667 C 0.07956 0.01852 0.08256 0.01852 0.08542 0.02014 C 0.08868 0.02199 0.09167 0.025 0.09493 0.02686 C 0.09831 0.02894 0.10196 0.02986 0.10534 0.03195 C 0.1086 0.0338 0.11159 0.03681 0.11485 0.03866 C 0.11758 0.04028 0.12058 0.04051 0.12331 0.04213 C 0.12657 0.04398 0.12969 0.04676 0.13282 0.04885 C 0.13568 0.0507 0.13855 0.05232 0.14141 0.05394 C 0.14362 0.0551 0.14584 0.05625 0.14805 0.05718 C 0.15053 0.05857 0.1556 0.06065 0.1556 0.06088 L 0.17175 0.07408 L 0.21732 0.11135 C 0.21967 0.1132 0.22175 0.11621 0.22396 0.11806 C 0.22995 0.12292 0.23607 0.12709 0.24206 0.13148 C 0.24388 0.13287 0.24584 0.13357 0.24779 0.13496 C 0.27279 0.15348 0.23295 0.12523 0.25912 0.14676 C 0.2612 0.14838 0.26355 0.14885 0.26576 0.15 C 0.26771 0.15232 0.26954 0.15486 0.27149 0.15672 C 0.27995 0.16505 0.27513 0.15371 0.28763 0.17037 C 0.29245 0.17686 0.2931 0.17824 0.3 0.1838 C 0.30183 0.18542 0.30378 0.18611 0.3056 0.18727 C 0.31381 0.19815 0.30443 0.18635 0.31511 0.19723 C 0.31706 0.19931 0.31875 0.20232 0.32084 0.20417 C 0.33021 0.21227 0.32305 0.20278 0.33125 0.21088 C 0.33334 0.21273 0.3349 0.21574 0.33698 0.2176 C 0.33881 0.21922 0.34076 0.21968 0.34271 0.22084 C 0.34493 0.22246 0.34714 0.22408 0.34935 0.22593 C 0.37032 0.24468 0.35691 0.23473 0.36836 0.24283 C 0.37357 0.25232 0.36836 0.24468 0.375 0.24954 C 0.37761 0.25162 0.37995 0.2544 0.38256 0.25648 C 0.38803 0.26019 0.39388 0.26412 0.3987 0.26991 C 0.40066 0.27223 0.40261 0.27408 0.40443 0.27662 C 0.40547 0.27801 0.40612 0.28033 0.4073 0.28172 C 0.40808 0.28264 0.40925 0.28264 0.41016 0.28334 C 0.41172 0.28496 0.41316 0.28704 0.41485 0.28843 C 0.41641 0.28982 0.4181 0.29028 0.41954 0.2919 C 0.42136 0.29375 0.42266 0.29676 0.42435 0.29861 C 0.4267 0.30116 0.42943 0.30301 0.43191 0.30533 C 0.43659 0.30949 0.43438 0.30787 0.43855 0.31042 C 0.44076 0.3132 0.44284 0.31644 0.44519 0.31875 C 0.4461 0.31968 0.44727 0.31968 0.44805 0.32061 C 0.45378 0.32616 0.45013 0.32361 0.45378 0.32894 C 0.45638 0.33264 0.45652 0.33218 0.45951 0.33403 C 0.46068 0.33635 0.46185 0.33889 0.46329 0.34074 C 0.47227 0.35324 0.46446 0.34005 0.47084 0.34908 C 0.47162 0.35023 0.47201 0.35186 0.47279 0.35255 C 0.47357 0.35348 0.47474 0.35348 0.47566 0.35417 C 0.4767 0.3551 0.47748 0.35672 0.47852 0.35764 C 0.48633 0.36459 0.47605 0.35301 0.48412 0.36273 C 0.48881 0.375 0.48269 0.36042 0.48985 0.37107 C 0.49076 0.37246 0.49089 0.37477 0.4918 0.37616 C 0.49284 0.37824 0.49428 0.37963 0.49558 0.38125 C 0.49636 0.38542 0.49662 0.3882 0.49844 0.39144 C 0.49922 0.39283 0.5004 0.39329 0.50131 0.39468 C 0.50326 0.39792 0.50508 0.40139 0.50691 0.40486 L 0.50886 0.40834 C 0.50977 0.40996 0.51094 0.41135 0.51172 0.4132 C 0.51263 0.41551 0.51342 0.41806 0.51459 0.42014 C 0.51537 0.42153 0.51654 0.42199 0.51745 0.42338 L 0.51745 0.42523 L 0.51745 0.42547 " pathEditMode="relative" rAng="0" ptsTypes="AAAAAAAAAAAAAAAAAAAAAAAAAAAAAAAAAAAAAAAAAAAAAAAAAAAAAAAAAAAAAAAAAA">
                                      <p:cBhvr>
                                        <p:cTn id="1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72" y="2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85185E-6 L -4.58333E-6 1.85185E-6 C 0.00495 0.00162 0.01016 0.00232 0.0151 0.00486 C 0.0599 0.02871 0.10378 0.0581 0.14896 0.07917 L 0.2819 0.14167 C 0.28346 0.14236 0.28516 0.14259 0.28672 0.14329 C 0.28919 0.14491 0.29167 0.14722 0.29427 0.14838 C 0.29805 0.15 0.30195 0.15023 0.3056 0.15185 L 0.4405 0.20764 C 0.44544 0.20949 0.45065 0.21065 0.4556 0.2125 C 0.49115 0.22685 0.5263 0.24375 0.56198 0.25648 C 0.56523 0.25764 0.56745 0.25834 0.57057 0.25996 C 0.57148 0.26042 0.5724 0.26088 0.57344 0.26158 C 0.575 0.26273 0.57643 0.26412 0.57813 0.26482 C 0.59648 0.27361 0.61536 0.27894 0.6332 0.29028 C 0.65065 0.30139 0.66732 0.31667 0.68346 0.33241 C 0.68984 0.33866 0.69505 0.34769 0.70065 0.35602 C 0.70143 0.35741 0.70169 0.35972 0.70247 0.36111 C 0.70651 0.36829 0.71081 0.37454 0.71484 0.38148 C 0.71927 0.38866 0.71589 0.38496 0.72148 0.38982 C 0.72214 0.39097 0.72266 0.39236 0.72344 0.39329 C 0.72552 0.3963 0.728 0.39838 0.73008 0.40162 C 0.73633 0.41204 0.73151 0.40764 0.73672 0.41852 C 0.73893 0.42338 0.74076 0.43218 0.74427 0.43218 L 0.74909 0.43218 L 0.74909 0.43218 " pathEditMode="relative" ptsTypes="AAAAAAAAAAAAAAAAAAAAAAAAAA">
                                      <p:cBhvr>
                                        <p:cTn id="1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6.2963E-6 L 4.16667E-7 6.2963E-6 C 0.00443 0.00047 0.00885 0.00024 0.01328 0.00163 C 0.01458 0.00209 0.01575 0.00417 0.01706 0.00487 C 0.01862 0.00602 0.02422 0.00788 0.02552 0.00834 C 0.03776 0.01922 0.0237 0.00788 0.04271 0.01667 C 0.04505 0.01783 0.047 0.02038 0.04935 0.02176 C 0.05143 0.02315 0.05377 0.02385 0.05599 0.02524 C 0.06172 0.02848 0.06732 0.03195 0.07305 0.03542 C 0.07591 0.03704 0.07864 0.03913 0.08164 0.04028 C 0.10534 0.04977 0.07578 0.03727 0.09779 0.04885 C 0.10052 0.05024 0.10351 0.0507 0.10625 0.05209 C 0.10911 0.05371 0.11198 0.05579 0.11484 0.05718 C 0.11758 0.05857 0.12057 0.05903 0.12331 0.06065 C 0.1276 0.06297 0.13151 0.06667 0.13568 0.06899 C 0.13854 0.07061 0.1414 0.07107 0.14427 0.07246 C 0.15039 0.07547 0.15338 0.07848 0.15937 0.08079 C 0.16849 0.08426 0.16367 0.08033 0.17279 0.08588 C 0.175 0.08727 0.17708 0.08959 0.17943 0.09098 C 0.18307 0.09352 0.18685 0.09607 0.19075 0.09769 C 0.19206 0.09838 0.19336 0.09862 0.19453 0.09954 C 0.19779 0.10139 0.20091 0.10371 0.20404 0.10626 C 0.20755 0.1088 0.21081 0.11274 0.21445 0.11459 C 0.2164 0.11551 0.21836 0.11575 0.22018 0.11621 C 0.22279 0.11852 0.225 0.12176 0.22773 0.12315 C 0.23607 0.12663 0.22708 0.12223 0.23542 0.12801 C 0.23724 0.1294 0.23919 0.1301 0.24114 0.13149 C 0.24674 0.13565 0.24388 0.13519 0.25052 0.14167 C 0.25338 0.14422 0.25625 0.14607 0.25911 0.14838 C 0.25976 0.14954 0.26029 0.15093 0.26107 0.15163 C 0.26484 0.15626 0.26406 0.15417 0.26771 0.15672 C 0.26979 0.15834 0.27252 0.16088 0.27435 0.16366 C 0.275 0.16459 0.27552 0.16598 0.27617 0.1669 C 0.27708 0.16829 0.27825 0.16899 0.27904 0.17038 C 0.28073 0.17292 0.2819 0.17686 0.28385 0.17871 C 0.28568 0.18056 0.2944 0.18913 0.29609 0.19213 L 0.30273 0.20394 C 0.30377 0.20579 0.30456 0.20788 0.3056 0.20903 L 0.30846 0.21251 C 0.30911 0.21413 0.30963 0.21621 0.31042 0.2176 C 0.3112 0.21899 0.3125 0.21945 0.31328 0.22084 C 0.3138 0.22223 0.31354 0.22454 0.31419 0.22593 C 0.31614 0.23033 0.31862 0.2338 0.32083 0.23774 C 0.32213 0.24005 0.32383 0.24167 0.32461 0.24445 C 0.32708 0.25301 0.32539 0.25001 0.32943 0.25463 C 0.3306 0.25811 0.33151 0.26181 0.3332 0.26482 C 0.33971 0.27639 0.33164 0.26181 0.33984 0.27825 C 0.34075 0.2801 0.3418 0.28149 0.34271 0.28334 C 0.34336 0.28496 0.34375 0.28681 0.34453 0.28843 C 0.34661 0.2926 0.34935 0.29584 0.35117 0.30024 C 0.35846 0.3169 0.35443 0.31343 0.36068 0.31713 C 0.36471 0.33149 0.36002 0.3176 0.36549 0.32732 C 0.36979 0.33496 0.36471 0.33079 0.37018 0.33403 L 0.375 0.34237 C 0.37552 0.34352 0.37617 0.34491 0.37682 0.34584 C 0.37812 0.34746 0.3793 0.34931 0.3806 0.35093 C 0.38255 0.35325 0.38476 0.35463 0.38633 0.35764 L 0.39114 0.36598 C 0.39206 0.3676 0.39284 0.36968 0.39388 0.37107 L 0.39674 0.37454 C 0.39961 0.38218 0.39792 0.37801 0.40247 0.38635 C 0.40338 0.38797 0.40456 0.38936 0.40534 0.39144 C 0.40599 0.39306 0.40664 0.39468 0.40716 0.3963 C 0.40794 0.39862 0.40833 0.40116 0.40911 0.40325 C 0.40989 0.4051 0.4112 0.40626 0.41198 0.40811 C 0.41302 0.41088 0.4138 0.41389 0.41484 0.41667 C 0.41575 0.41899 0.41667 0.42107 0.41771 0.42338 C 0.41797 0.42501 0.4181 0.42686 0.41862 0.42848 C 0.41914 0.42987 0.42005 0.43056 0.42057 0.43172 C 0.42135 0.4338 0.42187 0.43635 0.42239 0.43866 C 0.42318 0.4419 0.4237 0.44538 0.42435 0.44862 C 0.42461 0.45047 0.42461 0.45255 0.42526 0.45371 L 0.42721 0.45718 C 0.42747 0.45996 0.42877 0.46297 0.42812 0.46551 C 0.42604 0.47292 0.42617 0.45903 0.42617 0.4588 L 0.42617 0.4588 " pathEditMode="relative" ptsTypes="AAAAAAAAAAAAAAAAAAAAAAAAAAAAAAAAAAAAAAAAAAAAAAAAAAAAAAAAAAAAAAAAAAAAAAAAAAAA">
                                      <p:cBhvr>
                                        <p:cTn id="1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3.33333E-6 -4.44444E-6 C 0.00338 0.00394 0.00742 0.00648 0.01041 0.01181 C 0.01614 0.02199 0.01315 0.01829 0.01888 0.02361 C 0.01992 0.02523 0.0207 0.02732 0.02174 0.02847 C 0.02591 0.03334 0.03359 0.04121 0.0388 0.04537 C 0.04101 0.04722 0.04336 0.04861 0.04544 0.05047 C 0.0513 0.05579 0.05677 0.06227 0.06263 0.06736 C 0.0651 0.06968 0.06783 0.0713 0.07018 0.07408 C 0.07161 0.07593 0.07265 0.07871 0.07395 0.08079 C 0.07513 0.08264 0.07643 0.08426 0.07773 0.08588 C 0.0944 0.10648 0.07395 0.08079 0.08828 0.09769 C 0.08958 0.09931 0.09075 0.10116 0.09205 0.10278 C 0.09296 0.10394 0.09401 0.10486 0.09492 0.10625 C 0.09948 0.11297 0.09635 0.11065 0.10156 0.11968 C 0.10338 0.12292 0.10494 0.12338 0.10716 0.12477 C 0.11536 0.13912 0.10416 0.11968 0.1138 0.13496 C 0.11523 0.13704 0.11588 0.14074 0.1177 0.14167 L 0.1233 0.14491 C 0.12435 0.14607 0.12526 0.14722 0.12617 0.14838 C 0.12747 0.15 0.12864 0.15209 0.12994 0.15347 C 0.13307 0.15648 0.13658 0.1581 0.13945 0.16181 C 0.14609 0.1706 0.14036 0.16366 0.14713 0.17037 C 0.14869 0.17199 0.15013 0.17384 0.15182 0.17547 C 0.15338 0.17685 0.15494 0.17755 0.15651 0.17871 C 0.15781 0.17986 0.15911 0.18125 0.16041 0.18218 C 0.16224 0.18357 0.16419 0.18449 0.16601 0.18542 C 0.16705 0.18611 0.16796 0.18634 0.16888 0.18727 L 0.17656 0.19398 L 0.18033 0.19722 C 0.18528 0.20625 0.18073 0.19908 0.18698 0.20579 C 0.19505 0.21459 0.18971 0.21088 0.19544 0.21412 C 0.19713 0.21713 0.19843 0.22014 0.20026 0.22269 C 0.20677 0.23195 0.20351 0.22685 0.20976 0.23773 C 0.21041 0.23889 0.21106 0.23982 0.21158 0.24121 C 0.21224 0.24283 0.21276 0.24468 0.21354 0.2463 C 0.22135 0.26204 0.21588 0.24838 0.22018 0.25972 C 0.22044 0.26158 0.22057 0.26343 0.22109 0.26482 C 0.22213 0.26736 0.22369 0.26922 0.22487 0.27153 C 0.22565 0.27315 0.22617 0.275 0.22682 0.27662 C 0.22864 0.28658 0.22734 0.28009 0.23151 0.29514 C 0.23216 0.29746 0.23268 0.29977 0.23346 0.30185 C 0.23789 0.31389 0.23229 0.29908 0.23815 0.31389 C 0.23893 0.31551 0.23932 0.31736 0.2401 0.31875 C 0.24088 0.32037 0.24205 0.32084 0.24296 0.32222 C 0.24505 0.32547 0.24687 0.33033 0.24961 0.33241 C 0.25013 0.33287 0.25091 0.33241 0.25156 0.33241 L 0.25156 0.33241 L 0.25156 0.33241 L 0.25156 0.33241 " pathEditMode="relative" ptsTypes="AAAAAAAAAAAAAAAAAAAAAAAAAAAAAAAAAAAAAAAAAAAAAAAAAA">
                                      <p:cBhvr>
                                        <p:cTn id="1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6" grpId="0" animBg="1"/>
      <p:bldP spid="29" grpId="0" animBg="1"/>
      <p:bldP spid="31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freeppt.ru/Prew2/ValentinkaSlaidPre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2" name="Прямоугольник 1"/>
          <p:cNvSpPr/>
          <p:nvPr/>
        </p:nvSpPr>
        <p:spPr>
          <a:xfrm>
            <a:off x="868101" y="246888"/>
            <a:ext cx="95143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/>
            </a:r>
            <a:br>
              <a:rPr lang="ru-RU" sz="1600" dirty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Проверим, знаете ли Вы таблицу </a:t>
            </a:r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умножения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033755" y="1612836"/>
            <a:ext cx="462987" cy="486135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765379" y="1716854"/>
            <a:ext cx="462987" cy="486135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136738" y="1020439"/>
            <a:ext cx="50349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Сколько будет </a:t>
            </a:r>
            <a:r>
              <a:rPr lang="ru-RU" sz="2400" dirty="0">
                <a:solidFill>
                  <a:schemeClr val="accent6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3 х </a:t>
            </a:r>
            <a:r>
              <a:rPr lang="ru-RU" sz="2400" dirty="0" smtClean="0">
                <a:solidFill>
                  <a:schemeClr val="accent6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9 </a:t>
            </a:r>
            <a:r>
              <a:rPr lang="ru-RU" sz="2400" dirty="0">
                <a:solidFill>
                  <a:schemeClr val="accent6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=</a:t>
            </a:r>
            <a:endParaRPr lang="ru-RU" sz="2000" dirty="0">
              <a:solidFill>
                <a:schemeClr val="accent6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702663" y="1521014"/>
            <a:ext cx="555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/>
                </a:solidFill>
              </a:rPr>
              <a:t>37</a:t>
            </a:r>
            <a:endParaRPr lang="ru-RU" sz="2800" b="1" dirty="0">
              <a:solidFill>
                <a:schemeClr val="accent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95380" y="1594293"/>
            <a:ext cx="555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6"/>
                </a:solidFill>
              </a:rPr>
              <a:t>2</a:t>
            </a:r>
            <a:r>
              <a:rPr lang="ru-RU" sz="2800" b="1" dirty="0" smtClean="0">
                <a:solidFill>
                  <a:schemeClr val="accent6"/>
                </a:solidFill>
              </a:rPr>
              <a:t>7</a:t>
            </a:r>
            <a:endParaRPr lang="ru-RU" sz="2800" b="1" dirty="0">
              <a:solidFill>
                <a:schemeClr val="accent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98043" y="1658822"/>
            <a:ext cx="555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/>
                </a:solidFill>
              </a:rPr>
              <a:t>26</a:t>
            </a:r>
            <a:endParaRPr lang="ru-RU" sz="2800" b="1" dirty="0">
              <a:solidFill>
                <a:schemeClr val="accent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34819" y="2509125"/>
            <a:ext cx="50349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Сколько будет </a:t>
            </a:r>
            <a:r>
              <a:rPr lang="ru-RU" sz="2400" dirty="0" smtClean="0">
                <a:solidFill>
                  <a:schemeClr val="accent6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2 </a:t>
            </a:r>
            <a:r>
              <a:rPr lang="ru-RU" sz="2400" dirty="0">
                <a:solidFill>
                  <a:schemeClr val="accent6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х </a:t>
            </a:r>
            <a:r>
              <a:rPr lang="ru-RU" sz="2400" dirty="0" smtClean="0">
                <a:solidFill>
                  <a:schemeClr val="accent6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7 </a:t>
            </a:r>
            <a:r>
              <a:rPr lang="ru-RU" sz="2400" dirty="0">
                <a:solidFill>
                  <a:schemeClr val="accent6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=</a:t>
            </a:r>
            <a:endParaRPr lang="ru-RU" sz="2000" dirty="0">
              <a:solidFill>
                <a:schemeClr val="accent6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1475764" y="3457627"/>
            <a:ext cx="462987" cy="486135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553890" y="1587449"/>
            <a:ext cx="462987" cy="486135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746109" y="3519515"/>
            <a:ext cx="462987" cy="486135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022158" y="3500973"/>
            <a:ext cx="462987" cy="486135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2702662" y="3420542"/>
            <a:ext cx="555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/>
                </a:solidFill>
              </a:rPr>
              <a:t>14</a:t>
            </a:r>
            <a:endParaRPr lang="ru-RU" sz="2800" b="1" dirty="0">
              <a:solidFill>
                <a:schemeClr val="accent6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38852" y="3500973"/>
            <a:ext cx="555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/>
                </a:solidFill>
              </a:rPr>
              <a:t>10</a:t>
            </a:r>
            <a:endParaRPr lang="ru-RU" sz="2800" b="1" dirty="0">
              <a:solidFill>
                <a:schemeClr val="accent6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20250" y="3553925"/>
            <a:ext cx="555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/>
                </a:solidFill>
              </a:rPr>
              <a:t>15</a:t>
            </a:r>
            <a:endParaRPr lang="ru-RU" sz="2800" b="1" dirty="0">
              <a:solidFill>
                <a:schemeClr val="accent6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33471" y="4383281"/>
            <a:ext cx="50349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/>
                </a:solidFill>
                <a:latin typeface="Arial Black" panose="020B0A04020102020204" pitchFamily="34" charset="0"/>
              </a:rPr>
              <a:t>Сколько будет </a:t>
            </a:r>
            <a:r>
              <a:rPr lang="ru-RU" sz="2400" dirty="0" smtClean="0">
                <a:solidFill>
                  <a:schemeClr val="accent6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3 </a:t>
            </a:r>
            <a:r>
              <a:rPr lang="ru-RU" sz="2400" dirty="0">
                <a:solidFill>
                  <a:schemeClr val="accent6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х </a:t>
            </a:r>
            <a:r>
              <a:rPr lang="ru-RU" sz="2400" dirty="0" smtClean="0">
                <a:solidFill>
                  <a:schemeClr val="accent6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7 </a:t>
            </a:r>
            <a:r>
              <a:rPr lang="ru-RU" sz="2400" dirty="0">
                <a:solidFill>
                  <a:schemeClr val="accent6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=</a:t>
            </a:r>
            <a:endParaRPr lang="ru-RU" sz="2000" dirty="0">
              <a:solidFill>
                <a:schemeClr val="accent6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9" name="Овал 28"/>
          <p:cNvSpPr/>
          <p:nvPr/>
        </p:nvSpPr>
        <p:spPr>
          <a:xfrm>
            <a:off x="4118619" y="5191391"/>
            <a:ext cx="462987" cy="486135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1475763" y="5196994"/>
            <a:ext cx="462987" cy="486135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761476" y="5165276"/>
            <a:ext cx="462987" cy="486135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2398780" y="5313446"/>
            <a:ext cx="555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/>
                </a:solidFill>
              </a:rPr>
              <a:t>20</a:t>
            </a:r>
            <a:endParaRPr lang="ru-RU" sz="2800" b="1" dirty="0">
              <a:solidFill>
                <a:schemeClr val="accent6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73897" y="5219423"/>
            <a:ext cx="555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/>
                </a:solidFill>
              </a:rPr>
              <a:t>21</a:t>
            </a:r>
            <a:endParaRPr lang="ru-RU" sz="2800" b="1" dirty="0">
              <a:solidFill>
                <a:schemeClr val="accent6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614221" y="5256508"/>
            <a:ext cx="555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/>
                </a:solidFill>
              </a:rPr>
              <a:t>22</a:t>
            </a:r>
            <a:endParaRPr lang="ru-RU" sz="28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40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24" dur="5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56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50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mph" presetSubtype="0" repeatCount="4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50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0" grpId="0" animBg="1"/>
      <p:bldP spid="21" grpId="0" animBg="1"/>
      <p:bldP spid="23" grpId="0" animBg="1"/>
      <p:bldP spid="24" grpId="0" animBg="1"/>
      <p:bldP spid="29" grpId="0" animBg="1"/>
      <p:bldP spid="30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freeppt.ru/Prew2/ValentinkaSlaid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4562" y="1659284"/>
            <a:ext cx="11019099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Молодцы! </a:t>
            </a:r>
            <a:endParaRPr lang="ru-RU" sz="2800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Мы </a:t>
            </a:r>
            <a:r>
              <a:rPr lang="ru-RU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справились со всеми заданиями и помогли </a:t>
            </a:r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Вовке.</a:t>
            </a:r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 Я надеюсь, что все знания, которые мы получили </a:t>
            </a:r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 Тридевятом </a:t>
            </a:r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царстве, вам пригодятся в школьной жизни.</a:t>
            </a:r>
          </a:p>
          <a:p>
            <a:pPr algn="ctr"/>
            <a:endParaRPr lang="ru-RU" sz="2400" b="1" dirty="0" smtClean="0">
              <a:solidFill>
                <a:srgbClr val="FF000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37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freeppt.ru/Prew2/ValentinkaSlaid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1041722" y="582157"/>
            <a:ext cx="10451939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FF0000"/>
                </a:solidFill>
              </a:rPr>
              <a:t>Список источников основного </a:t>
            </a:r>
            <a:r>
              <a:rPr lang="ru-RU" altLang="ru-RU" sz="2800" b="1" dirty="0" smtClean="0">
                <a:solidFill>
                  <a:srgbClr val="FF0000"/>
                </a:solidFill>
              </a:rPr>
              <a:t>содержания</a:t>
            </a:r>
          </a:p>
          <a:p>
            <a:pPr algn="ctr"/>
            <a:endParaRPr lang="ru-RU" altLang="ru-RU" sz="2800" b="1" dirty="0" smtClean="0"/>
          </a:p>
          <a:p>
            <a:pPr marL="342900" indent="-342900">
              <a:buFont typeface="+mj-lt"/>
              <a:buAutoNum type="arabicPeriod"/>
            </a:pPr>
            <a:r>
              <a:rPr lang="ru-RU" i="1" dirty="0"/>
              <a:t>Альманах психологических тестов - М.: КСП, 1996 г. - 400 с.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 err="1"/>
              <a:t>Локалова</a:t>
            </a:r>
            <a:r>
              <a:rPr lang="ru-RU" dirty="0"/>
              <a:t>, Н. П. 120 уроков психологического развития младших школьников. В 2 частях. Часть 2. Материалы к урокам психологического развития / Н.П. </a:t>
            </a:r>
            <a:r>
              <a:rPr lang="ru-RU" dirty="0" err="1"/>
              <a:t>Локалова</a:t>
            </a:r>
            <a:r>
              <a:rPr lang="ru-RU" dirty="0"/>
              <a:t>. - М.: Ось-89, 2011. - 160 c</a:t>
            </a:r>
            <a:r>
              <a:rPr lang="ru-RU" dirty="0" smtClean="0"/>
              <a:t>.</a:t>
            </a:r>
            <a:endParaRPr lang="ru-RU" dirty="0"/>
          </a:p>
          <a:p>
            <a:pPr marL="342900" indent="-342900" algn="ctr">
              <a:buFont typeface="+mj-lt"/>
              <a:buAutoNum type="arabicPeriod"/>
            </a:pPr>
            <a:endParaRPr lang="ru-RU" altLang="ru-RU" sz="2800" b="1" dirty="0" smtClean="0"/>
          </a:p>
          <a:p>
            <a:pPr algn="ctr"/>
            <a:r>
              <a:rPr lang="ru-RU" altLang="ru-RU" sz="2800" b="1" dirty="0" smtClean="0">
                <a:solidFill>
                  <a:srgbClr val="FF0000"/>
                </a:solidFill>
              </a:rPr>
              <a:t>Интернет-ресурсы</a:t>
            </a:r>
          </a:p>
          <a:p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Вовка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yznai-ka.ru/3/4/vovka.jpg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Василисы-Премудрые 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multokno.ru/files/shopimg/20120217_2308101307.jpeg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umochki.ru/images/golovolomki/naydi-otlichie/golovolomli-naydi-otlichie-26.jpg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Ребусы </a:t>
            </a:r>
            <a:r>
              <a:rPr lang="ru-RU" b="1" i="1" u="sng" dirty="0">
                <a:hlinkClick r:id="rId6"/>
              </a:rPr>
              <a:t>https://detki.today/rebusyi-v-kartinkah-s-otvetami-dlya-detey-6-7-let.html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4688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0318" y="2682082"/>
            <a:ext cx="9144000" cy="165576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80637" y="6159219"/>
            <a:ext cx="487363" cy="487363"/>
          </a:xfrm>
          <a:prstGeom prst="rect">
            <a:avLst/>
          </a:prstGeom>
        </p:spPr>
      </p:pic>
      <p:pic>
        <p:nvPicPr>
          <p:cNvPr id="13" name="Picture 2" descr="http://www.freeppt.ru/Prew2/ValentinkaSlaidPrew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playground.cdn.netcor.pro/upload/photo/20-01-17/102_11_57_55_8lOL-3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63" y="370390"/>
            <a:ext cx="11204294" cy="611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Записанный звук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66057" y="636485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63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04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freeppt.ru/Prew2/ValentinkaSlaid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533" y="0"/>
            <a:ext cx="12462933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yznai-ka.ru/3/4/vov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09" y="638175"/>
            <a:ext cx="2181225" cy="2790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90442" y="804457"/>
            <a:ext cx="817172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dirty="0">
                <a:solidFill>
                  <a:srgbClr val="FF0000"/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Попасть в Тридевятое царство первоклассник Вовка мечтал давно. Вот где без труда могут исполняться все желания.</a:t>
            </a:r>
          </a:p>
          <a:p>
            <a:pPr algn="ctr">
              <a:spcAft>
                <a:spcPts val="0"/>
              </a:spcAft>
            </a:pPr>
            <a:r>
              <a:rPr lang="ru-RU" sz="3600" b="1" dirty="0">
                <a:solidFill>
                  <a:srgbClr val="FF0000"/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А тут, в обычной жизни, всё приходится делать самому: ходить в школу, учить уроки, решать задачи.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Школьник Вовка был очень ленив и, поэтому, всегда мечтал попасть в сказку. Ведь в сказках всё так просто, всё по волшебству. </a:t>
            </a:r>
            <a:endParaRPr lang="ru-RU" sz="3600" b="1" dirty="0">
              <a:solidFill>
                <a:srgbClr val="FF0000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01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freeppt.ru/Prew2/ValentinkaSlaid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86269" y="700285"/>
            <a:ext cx="817172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Gabriola" panose="04040605051002020D02" pitchFamily="82" charset="0"/>
              </a:rPr>
              <a:t>И даже в библиотеке, куда Вовка пришёл за новыми сказками, библиотекарша ничего другого не придумала, как </a:t>
            </a:r>
            <a:r>
              <a:rPr lang="ru-RU" sz="4000" b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отправить Вовку в Тридевятое </a:t>
            </a:r>
            <a:r>
              <a:rPr lang="ru-RU" sz="4000" b="1" dirty="0">
                <a:solidFill>
                  <a:srgbClr val="FF0000"/>
                </a:solidFill>
                <a:latin typeface="Gabriola" panose="04040605051002020D02" pitchFamily="82" charset="0"/>
              </a:rPr>
              <a:t>царство.</a:t>
            </a:r>
          </a:p>
        </p:txBody>
      </p:sp>
      <p:pic>
        <p:nvPicPr>
          <p:cNvPr id="5" name="Picture 4" descr="http://img-fotki.yandex.ru/get/9361/40372964.9/0_a7047_56153754_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95" y="559934"/>
            <a:ext cx="3316830" cy="379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static-s.aa-cdn.net/img/ios/656130130/dd5fb045799f28bc3bfbbc7a641dc8e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4" t="-2974" r="13641" b="-1"/>
          <a:stretch/>
        </p:blipFill>
        <p:spPr bwMode="auto">
          <a:xfrm>
            <a:off x="5891514" y="3657600"/>
            <a:ext cx="2858947" cy="23137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50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freeppt.ru/Prew2/ValentinkaSlaid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017852" y="179601"/>
            <a:ext cx="7785903" cy="1413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75"/>
              </a:spcAft>
            </a:pPr>
            <a:endParaRPr lang="ru-RU" sz="2400" b="1" dirty="0" smtClean="0">
              <a:solidFill>
                <a:srgbClr val="FF000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675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Составьте </a:t>
            </a:r>
            <a:r>
              <a:rPr lang="ru-RU" sz="2800" b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можно больше слов из </a:t>
            </a:r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букв этого </a:t>
            </a:r>
            <a:r>
              <a:rPr lang="ru-RU" sz="2800" b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слова</a:t>
            </a:r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600" b="1" dirty="0">
              <a:solidFill>
                <a:srgbClr val="FF0000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0835" y="4544224"/>
            <a:ext cx="10885424" cy="1166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75"/>
              </a:spcAft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Бирка Арка Лик Шар Карта Блок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Балок</a:t>
            </a:r>
          </a:p>
          <a:p>
            <a:pPr algn="ctr">
              <a:spcAft>
                <a:spcPts val="675"/>
              </a:spcAft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Ток Толк Корт Билет Балет Шторка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527668" y="1822953"/>
            <a:ext cx="5231757" cy="123849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</a:rPr>
              <a:t>Библиотекарша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108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http://www.freeppt.ru/Prew2/ValentinkaSlaid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-fotki.yandex.ru/get/9361/40372964.9/0_a7047_56153754_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8183"/>
            <a:ext cx="3316830" cy="379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07534" y="124266"/>
            <a:ext cx="9560689" cy="1844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75"/>
              </a:spcAft>
            </a:pPr>
            <a:endParaRPr lang="ru-RU" sz="2400" b="1" dirty="0" smtClean="0">
              <a:solidFill>
                <a:srgbClr val="FF000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А в этом задании необходимо переставив </a:t>
            </a:r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буквы в каждом слове, </a:t>
            </a:r>
            <a:r>
              <a:rPr lang="ru-RU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составить новые </a:t>
            </a:r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слова</a:t>
            </a:r>
            <a:endParaRPr lang="ru-RU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29364" y="1895012"/>
            <a:ext cx="1713053" cy="76944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БУК</a:t>
            </a:r>
            <a:endParaRPr lang="ru-RU" sz="44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11288" y="4754403"/>
            <a:ext cx="2176040" cy="76944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БАРОН</a:t>
            </a:r>
            <a:endParaRPr lang="ru-RU" sz="44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11288" y="5637646"/>
            <a:ext cx="2149204" cy="76944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СОСНА</a:t>
            </a:r>
            <a:endParaRPr lang="ru-RU" sz="44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29364" y="2940273"/>
            <a:ext cx="1713053" cy="76944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ДОГ</a:t>
            </a:r>
            <a:endParaRPr lang="ru-RU" sz="44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23262" y="3909928"/>
            <a:ext cx="1925256" cy="76944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СТУК</a:t>
            </a:r>
            <a:endParaRPr lang="ru-RU" sz="44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73291" y="1931687"/>
            <a:ext cx="1713053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КУБ</a:t>
            </a:r>
            <a:endParaRPr lang="ru-RU" sz="44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73290" y="2940272"/>
            <a:ext cx="1713053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ГОД</a:t>
            </a:r>
            <a:endParaRPr lang="ru-RU" sz="44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00126" y="3853158"/>
            <a:ext cx="1925256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КУСТ</a:t>
            </a:r>
            <a:endParaRPr lang="ru-RU" sz="44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00126" y="4688629"/>
            <a:ext cx="2176040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НАБОР</a:t>
            </a:r>
            <a:endParaRPr lang="ru-RU" sz="44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00126" y="5590130"/>
            <a:ext cx="2149204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НАСОС</a:t>
            </a:r>
            <a:endParaRPr lang="ru-RU" sz="44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721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freeppt.ru/Prew2/ValentinkaSlaid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63210" y="124266"/>
            <a:ext cx="8156295" cy="2767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75"/>
              </a:spcAft>
            </a:pPr>
            <a:endParaRPr lang="ru-RU" sz="2400" b="1" dirty="0" smtClean="0">
              <a:solidFill>
                <a:srgbClr val="FF000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Gabriola" panose="04040605051002020D02" pitchFamily="82" charset="0"/>
              </a:rPr>
              <a:t>Перед Вовкой стоял царь и красил забор.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Gabriola" panose="04040605051002020D02" pitchFamily="82" charset="0"/>
              </a:rPr>
              <a:t>Вовка раскрыл рот от удивления. Уж чего-чего, а этого он никак не ожидал.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Gabriola" panose="04040605051002020D02" pitchFamily="82" charset="0"/>
              </a:rPr>
              <a:t>Чудеса в книжке начинались с первых же шагов</a:t>
            </a:r>
            <a:r>
              <a:rPr lang="ru-RU" sz="3600" b="1" dirty="0">
                <a:latin typeface="Gabriola" panose="04040605051002020D02" pitchFamily="82" charset="0"/>
              </a:rPr>
              <a:t>.</a:t>
            </a:r>
          </a:p>
        </p:txBody>
      </p:sp>
      <p:pic>
        <p:nvPicPr>
          <p:cNvPr id="2050" name="Picture 2" descr="http://xn----7sbdb8abrxxddk0lua.xn--p1ai/upload/iblock/09c/09c345d6f1f993e9aba3efc6a84044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396" y="3262178"/>
            <a:ext cx="5562540" cy="31038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16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://www.freeppt.ru/Prew2/ValentinkaSlaid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355805" y="459932"/>
            <a:ext cx="8772043" cy="1043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75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Составьте слова, переставив буквы</a:t>
            </a:r>
            <a:r>
              <a:rPr lang="ru-RU" sz="3200" b="1" dirty="0" smtClean="0">
                <a:solidFill>
                  <a:srgbClr val="FF0000"/>
                </a:solidFill>
              </a:rPr>
              <a:t>:</a:t>
            </a:r>
            <a:endParaRPr lang="ru-RU" sz="3200" b="1" dirty="0">
              <a:solidFill>
                <a:srgbClr val="FF0000"/>
              </a:solidFill>
            </a:endParaRPr>
          </a:p>
          <a:p>
            <a:pPr algn="ctr">
              <a:spcAft>
                <a:spcPts val="675"/>
              </a:spcAft>
            </a:pPr>
            <a:endParaRPr lang="ru-RU" sz="2400" b="1" dirty="0" smtClean="0">
              <a:solidFill>
                <a:srgbClr val="FF000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gamaun.online/img/bg_fundraising/tza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66" y="2830779"/>
            <a:ext cx="238125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47458" y="1153197"/>
            <a:ext cx="2048719" cy="7394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АЛИГ</a:t>
            </a:r>
            <a:endParaRPr lang="ru-RU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7458" y="2022546"/>
            <a:ext cx="2048719" cy="73949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ЕОСЛ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47458" y="2919268"/>
            <a:ext cx="2048719" cy="739495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ОТЛЕ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32024" y="4670809"/>
            <a:ext cx="2048719" cy="73949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ГАКНИ</a:t>
            </a:r>
            <a:endParaRPr lang="ru-RU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32025" y="3842087"/>
            <a:ext cx="2048719" cy="73949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РОКУ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47461" y="5535186"/>
            <a:ext cx="2048719" cy="73949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СКАКАЗ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37539" y="1166577"/>
            <a:ext cx="2048719" cy="7394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ИГЛА</a:t>
            </a:r>
            <a:endParaRPr lang="ru-RU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47458" y="2023624"/>
            <a:ext cx="2048719" cy="73949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ЕОСЛ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37539" y="2091284"/>
            <a:ext cx="2048719" cy="73949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СЕЛО</a:t>
            </a:r>
            <a:endParaRPr lang="ru-RU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37539" y="2988061"/>
            <a:ext cx="2048719" cy="739495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ЛЕТО</a:t>
            </a:r>
            <a:endParaRPr lang="ru-RU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37538" y="3907781"/>
            <a:ext cx="2048719" cy="73949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УРОК</a:t>
            </a:r>
            <a:endParaRPr lang="ru-RU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737538" y="4804558"/>
            <a:ext cx="2048719" cy="73949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КНИГА</a:t>
            </a:r>
            <a:endParaRPr lang="ru-RU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37538" y="5701335"/>
            <a:ext cx="2048719" cy="73949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СКАЗКА</a:t>
            </a:r>
            <a:endParaRPr lang="ru-RU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51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://www.freeppt.ru/Prew2/ValentinkaSlaid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093088" y="215746"/>
            <a:ext cx="80058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Игра «Найди лишнее слово»</a:t>
            </a:r>
            <a:endParaRPr lang="ru-RU" sz="4000" dirty="0">
              <a:solidFill>
                <a:srgbClr val="FF0000"/>
              </a:solidFill>
            </a:endParaRPr>
          </a:p>
          <a:p>
            <a:pPr algn="ctr">
              <a:spcAft>
                <a:spcPts val="675"/>
              </a:spcAft>
            </a:pPr>
            <a:endParaRPr lang="ru-RU" sz="2400" b="1" dirty="0" smtClean="0">
              <a:solidFill>
                <a:srgbClr val="FF000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888164300"/>
              </p:ext>
            </p:extLst>
          </p:nvPr>
        </p:nvGraphicFramePr>
        <p:xfrm>
          <a:off x="1238492" y="990022"/>
          <a:ext cx="7315199" cy="5632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167149" y="1767450"/>
            <a:ext cx="1643605" cy="523220"/>
          </a:xfrm>
          <a:prstGeom prst="rect">
            <a:avLst/>
          </a:prstGeom>
          <a:solidFill>
            <a:schemeClr val="accent6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ОРЕЛ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59432" y="2337667"/>
            <a:ext cx="1643605" cy="523220"/>
          </a:xfrm>
          <a:prstGeom prst="rect">
            <a:avLst/>
          </a:prstGeom>
          <a:solidFill>
            <a:schemeClr val="accent6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ЯБЛОКО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67149" y="2910945"/>
            <a:ext cx="1643605" cy="523220"/>
          </a:xfrm>
          <a:prstGeom prst="rect">
            <a:avLst/>
          </a:prstGeom>
          <a:solidFill>
            <a:schemeClr val="accent6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ШКАФ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67149" y="3484223"/>
            <a:ext cx="1643605" cy="523220"/>
          </a:xfrm>
          <a:prstGeom prst="rect">
            <a:avLst/>
          </a:prstGeom>
          <a:solidFill>
            <a:schemeClr val="accent6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БЕРЁЗА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86439" y="4087351"/>
            <a:ext cx="1643605" cy="523220"/>
          </a:xfrm>
          <a:prstGeom prst="rect">
            <a:avLst/>
          </a:prstGeom>
          <a:solidFill>
            <a:schemeClr val="accent6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ГРИБ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86439" y="4678743"/>
            <a:ext cx="1643605" cy="523220"/>
          </a:xfrm>
          <a:prstGeom prst="rect">
            <a:avLst/>
          </a:prstGeom>
          <a:solidFill>
            <a:schemeClr val="accent6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ХЛЕБ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59431" y="5273232"/>
            <a:ext cx="1643605" cy="523220"/>
          </a:xfrm>
          <a:prstGeom prst="rect">
            <a:avLst/>
          </a:prstGeom>
          <a:solidFill>
            <a:schemeClr val="accent6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ЛЕТО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86439" y="5890446"/>
            <a:ext cx="1643605" cy="523220"/>
          </a:xfrm>
          <a:prstGeom prst="rect">
            <a:avLst/>
          </a:prstGeom>
          <a:solidFill>
            <a:schemeClr val="accent6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СУМКА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77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597</TotalTime>
  <Words>618</Words>
  <Application>Microsoft Office PowerPoint</Application>
  <PresentationFormat>Широкоэкранный</PresentationFormat>
  <Paragraphs>146</Paragraphs>
  <Slides>18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Gabriola</vt:lpstr>
      <vt:lpstr>Roboto Slab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uzer</dc:creator>
  <cp:lastModifiedBy>uzer</cp:lastModifiedBy>
  <cp:revision>53</cp:revision>
  <dcterms:created xsi:type="dcterms:W3CDTF">2017-12-04T18:06:31Z</dcterms:created>
  <dcterms:modified xsi:type="dcterms:W3CDTF">2017-12-08T15:22:14Z</dcterms:modified>
</cp:coreProperties>
</file>