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048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1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23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23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11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31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1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6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5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52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5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3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11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0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143EE6B-E170-4B83-9D10-97DD65AEABD1}" type="datetimeFigureOut">
              <a:rPr lang="ru-RU" smtClean="0"/>
              <a:t>12.10.2022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A506AB9-FC29-4B5E-9068-42A15F0303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13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768B37-F68B-4182-B1DD-AD55AFD4E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325656" y="300653"/>
            <a:ext cx="10818463" cy="28963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/>
              <a:t>Презентация к уроку по учебному предмету « литература» для обучающихся 9 классов на тему:</a:t>
            </a:r>
            <a:br>
              <a:rPr lang="ru-RU" sz="4800" dirty="0"/>
            </a:br>
            <a:r>
              <a:rPr lang="ru-RU" sz="4800" dirty="0"/>
              <a:t>«Экранизации литературных произведений о </a:t>
            </a:r>
            <a:r>
              <a:rPr lang="ru-RU" sz="4800" dirty="0" err="1"/>
              <a:t>вов</a:t>
            </a:r>
            <a:r>
              <a:rPr lang="ru-RU" sz="4800" dirty="0"/>
              <a:t>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CA4B6AD-2D52-4B3A-A708-C04053C71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-11655" y="3118322"/>
            <a:ext cx="10735872" cy="81423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Презентация разработана учителем русского языка и литературы высшей квалификационной категории </a:t>
            </a:r>
          </a:p>
          <a:p>
            <a:pPr>
              <a:spcBef>
                <a:spcPts val="0"/>
              </a:spcBef>
            </a:pP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пчеловой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еленой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анатольевной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pPr>
              <a:spcBef>
                <a:spcPts val="0"/>
              </a:spcBef>
            </a:pP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Мбоу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нахабинская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сош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№3 с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уиоп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г.о.красногорск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5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0A9435-91A8-4719-9709-AE4693CC489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" y="2911875"/>
            <a:ext cx="5859262" cy="2725445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4000" i="1" dirty="0">
                <a:solidFill>
                  <a:schemeClr val="accent6">
                    <a:lumMod val="50000"/>
                  </a:schemeClr>
                </a:solidFill>
              </a:rPr>
              <a:t>«Сын полка»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(</a:t>
            </a:r>
            <a:r>
              <a:rPr lang="ru-RU" dirty="0">
                <a:solidFill>
                  <a:srgbClr val="FF0000"/>
                </a:solidFill>
              </a:rPr>
              <a:t>1946 Г.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)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По одноименной повести Валентина Катаева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режИССЕР</a:t>
            </a:r>
            <a:r>
              <a:rPr lang="ru-RU" dirty="0"/>
              <a:t>: Василий Пронин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 сценарий: Валентин Катаев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В ролях: Юрий </a:t>
            </a:r>
            <a:r>
              <a:rPr lang="ru-RU" dirty="0" err="1"/>
              <a:t>Янкин</a:t>
            </a:r>
            <a:r>
              <a:rPr lang="ru-RU" dirty="0"/>
              <a:t>, Александр Морозов, Павел Волков, Николай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ПарфЁнов</a:t>
            </a:r>
            <a:r>
              <a:rPr lang="ru-RU" dirty="0"/>
              <a:t>, Григорий Плужник, Владимир Синев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024BF-E3E2-41C8-9F2D-A198FEB2B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396" y="1"/>
            <a:ext cx="4091388" cy="304504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B59CCBC-86F0-4B4D-A602-2D44EBEB8641}"/>
              </a:ext>
            </a:extLst>
          </p:cNvPr>
          <p:cNvSpPr/>
          <p:nvPr/>
        </p:nvSpPr>
        <p:spPr>
          <a:xfrm>
            <a:off x="5113538" y="3091271"/>
            <a:ext cx="73240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chemeClr val="accent6">
                    <a:lumMod val="50000"/>
                  </a:schemeClr>
                </a:solidFill>
              </a:rPr>
              <a:t>«Сын полка (ТВ)»</a:t>
            </a:r>
          </a:p>
          <a:p>
            <a:pPr algn="ctr"/>
            <a:r>
              <a:rPr lang="ru-RU" sz="1400" dirty="0"/>
              <a:t>(</a:t>
            </a:r>
            <a:r>
              <a:rPr lang="ru-RU" sz="1400" dirty="0">
                <a:solidFill>
                  <a:srgbClr val="FF0000"/>
                </a:solidFill>
              </a:rPr>
              <a:t>1981 Г.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</a:rPr>
              <a:t>) </a:t>
            </a:r>
            <a:r>
              <a:rPr lang="ru-RU" sz="1400" dirty="0"/>
              <a:t>СССР</a:t>
            </a:r>
          </a:p>
          <a:p>
            <a:pPr algn="ctr"/>
            <a:endParaRPr lang="ru-RU" sz="1400" dirty="0"/>
          </a:p>
          <a:p>
            <a:pPr algn="ctr"/>
            <a:r>
              <a:rPr lang="ru-RU" sz="1300" dirty="0"/>
              <a:t>По одноименной повести Валентина Катаева</a:t>
            </a:r>
          </a:p>
          <a:p>
            <a:pPr algn="ctr"/>
            <a:endParaRPr lang="ru-RU" sz="1300" dirty="0"/>
          </a:p>
          <a:p>
            <a:pPr algn="ctr"/>
            <a:r>
              <a:rPr lang="ru-RU" sz="1300" dirty="0"/>
              <a:t>РЕЖИССЕР: Георгий Кузнецов</a:t>
            </a:r>
          </a:p>
          <a:p>
            <a:pPr algn="ctr"/>
            <a:r>
              <a:rPr lang="ru-RU" sz="1300" dirty="0"/>
              <a:t>Сценарий: Александр </a:t>
            </a:r>
            <a:r>
              <a:rPr lang="ru-RU" sz="1300" dirty="0" err="1"/>
              <a:t>Демуров</a:t>
            </a:r>
            <a:r>
              <a:rPr lang="ru-RU" sz="1300" dirty="0"/>
              <a:t>, Виктор </a:t>
            </a:r>
            <a:r>
              <a:rPr lang="ru-RU" sz="1300" dirty="0" err="1"/>
              <a:t>Смоктий</a:t>
            </a:r>
            <a:r>
              <a:rPr lang="ru-RU" sz="1300" dirty="0"/>
              <a:t>, </a:t>
            </a:r>
          </a:p>
          <a:p>
            <a:pPr algn="ctr"/>
            <a:r>
              <a:rPr lang="ru-RU" sz="1300" dirty="0"/>
              <a:t>Валентин Катаев</a:t>
            </a:r>
          </a:p>
          <a:p>
            <a:pPr algn="ctr"/>
            <a:endParaRPr lang="ru-RU" sz="1300" dirty="0"/>
          </a:p>
          <a:p>
            <a:pPr algn="ctr"/>
            <a:r>
              <a:rPr lang="ru-RU" sz="1300" dirty="0"/>
              <a:t>В ролях: Игорь Носов, Вадим Яковлев, Виктор Мирошниченко, Виктор</a:t>
            </a:r>
          </a:p>
          <a:p>
            <a:pPr algn="ctr"/>
            <a:r>
              <a:rPr lang="ru-RU" sz="1300" dirty="0"/>
              <a:t>Павлов, Иван Краско, Николай Гусаров и др.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C08BF5-0EBC-4421-B532-A899DFE35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877" y="0"/>
            <a:ext cx="3651694" cy="304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9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 бой идут одни старики_Будем жить_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7D56318-5F0A-4582-AF5A-31D65E0513D5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7697" y="117475"/>
            <a:ext cx="9038632" cy="5084840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66D4B9-8F8F-4555-995B-7209358333F9}"/>
              </a:ext>
            </a:extLst>
          </p:cNvPr>
          <p:cNvSpPr/>
          <p:nvPr/>
        </p:nvSpPr>
        <p:spPr>
          <a:xfrm>
            <a:off x="745724" y="5621758"/>
            <a:ext cx="10884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«В бой </a:t>
            </a:r>
            <a:r>
              <a:rPr lang="ru-RU" dirty="0" err="1"/>
              <a:t>иду́т</a:t>
            </a:r>
            <a:r>
              <a:rPr lang="ru-RU" dirty="0"/>
              <a:t> одни́ „старики́“» — советский художественный фильм 1973 года режиссёра Леонида Быкова</a:t>
            </a:r>
          </a:p>
        </p:txBody>
      </p:sp>
    </p:spTree>
    <p:extLst>
      <p:ext uri="{BB962C8B-B14F-4D97-AF65-F5344CB8AC3E}">
        <p14:creationId xmlns:p14="http://schemas.microsoft.com/office/powerpoint/2010/main" val="11680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92AF5-2BA0-4736-8150-C919E473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3903955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142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75214-5D2A-4DFF-B8E4-AB53CB0AB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62470"/>
            <a:ext cx="10672091" cy="3648722"/>
          </a:xfrm>
        </p:spPr>
        <p:txBody>
          <a:bodyPr>
            <a:normAutofit/>
          </a:bodyPr>
          <a:lstStyle/>
          <a:p>
            <a:r>
              <a:rPr lang="ru-RU" dirty="0"/>
              <a:t>«Нет, не забыть о той войне, прошедшей уже в прошлом веке. </a:t>
            </a:r>
            <a:br>
              <a:rPr lang="ru-RU" dirty="0"/>
            </a:br>
            <a:r>
              <a:rPr lang="ru-RU" dirty="0"/>
              <a:t>Она в тебе, она во мне, </a:t>
            </a:r>
            <a:br>
              <a:rPr lang="ru-RU" dirty="0"/>
            </a:br>
            <a:r>
              <a:rPr lang="ru-RU" dirty="0"/>
              <a:t>как в каждом русском человеке»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3DE1C-80C4-4DB9-9688-553A4D7A0F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42044"/>
            <a:ext cx="10394707" cy="195308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Никитина Ирина Михайловна</a:t>
            </a:r>
          </a:p>
        </p:txBody>
      </p:sp>
    </p:spTree>
    <p:extLst>
      <p:ext uri="{BB962C8B-B14F-4D97-AF65-F5344CB8AC3E}">
        <p14:creationId xmlns:p14="http://schemas.microsoft.com/office/powerpoint/2010/main" val="28451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3C32D3-B39B-438B-BD33-1726EAA2A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349" y="385582"/>
            <a:ext cx="5353235" cy="21956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A334E6-DAD3-44E5-9287-DE71C38F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179" y="2805344"/>
            <a:ext cx="5350266" cy="256924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4296A50-B1F4-4169-8034-E79A5ABC1EE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8576" y="142043"/>
            <a:ext cx="5847424" cy="5468644"/>
          </a:xfrm>
        </p:spPr>
        <p:txBody>
          <a:bodyPr>
            <a:normAutofit fontScale="925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000" i="1" dirty="0">
                <a:solidFill>
                  <a:schemeClr val="accent6">
                    <a:lumMod val="50000"/>
                  </a:schemeClr>
                </a:solidFill>
              </a:rPr>
              <a:t>«...А зори здесь тихие»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(1972 Г.) 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По одноименной повести Бориса Васильева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Режиссер: Станислав Ростоцкий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сценаристы: Станислав Ростоцкий, Борис Васильев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В ролях: Андрей Мартынов, Елена Драпеко, Екатерина Маркова, Ирина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Долганова, Ольга Остроумова, Ирина Шевчук, Людмила Зайцева и др.</a:t>
            </a:r>
          </a:p>
        </p:txBody>
      </p:sp>
    </p:spTree>
    <p:extLst>
      <p:ext uri="{BB962C8B-B14F-4D97-AF65-F5344CB8AC3E}">
        <p14:creationId xmlns:p14="http://schemas.microsoft.com/office/powerpoint/2010/main" val="16691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CB2349-A4A7-4975-A2CF-97881FB0930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470517"/>
            <a:ext cx="4074850" cy="487384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000" i="1" dirty="0">
                <a:solidFill>
                  <a:schemeClr val="accent6">
                    <a:lumMod val="50000"/>
                  </a:schemeClr>
                </a:solidFill>
              </a:rPr>
              <a:t>«Горячий снег»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(1972 Г.) 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По одноименному роману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Юрия Бондарева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режИССЕР</a:t>
            </a:r>
            <a:r>
              <a:rPr lang="ru-RU" dirty="0"/>
              <a:t>: Гавриил </a:t>
            </a:r>
            <a:r>
              <a:rPr lang="ru-RU" dirty="0" err="1"/>
              <a:t>Егиазаров</a:t>
            </a:r>
            <a:r>
              <a:rPr lang="ru-RU" dirty="0"/>
              <a:t>; сценарий: Юрий Бондарев,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Евгений Григорьев,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Гавриил </a:t>
            </a:r>
            <a:r>
              <a:rPr lang="ru-RU" dirty="0" err="1"/>
              <a:t>Егиазаров</a:t>
            </a: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В ролях: Георгий </a:t>
            </a:r>
            <a:r>
              <a:rPr lang="ru-RU" dirty="0" err="1"/>
              <a:t>ЖжЁнов</a:t>
            </a:r>
            <a:r>
              <a:rPr lang="ru-RU" dirty="0"/>
              <a:t>, Анатолий Кузнецов, Борис Токарев, Вадим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Спиридонов, Тамара Седельникова, Николай </a:t>
            </a:r>
            <a:r>
              <a:rPr lang="ru-RU" dirty="0" err="1"/>
              <a:t>ЕрЁменко</a:t>
            </a:r>
            <a:r>
              <a:rPr lang="ru-RU" dirty="0"/>
              <a:t> и др.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A6EDE4-4E0B-4E44-8E08-9C71C4319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850" y="376878"/>
            <a:ext cx="7566734" cy="44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BF8B906-36CA-43CA-92FA-28FB73348A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514904"/>
            <a:ext cx="6383044" cy="5193437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</a:rPr>
              <a:t>«Живые и мертвые»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(1963 Г.) 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По первой части одноименного романа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КОНСТАНТИНА Симонова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режИССЕР</a:t>
            </a:r>
            <a:r>
              <a:rPr lang="ru-RU" dirty="0"/>
              <a:t>: Александр </a:t>
            </a:r>
            <a:r>
              <a:rPr lang="ru-RU" dirty="0" err="1"/>
              <a:t>Столпер</a:t>
            </a: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Сценарий: Александр </a:t>
            </a:r>
            <a:r>
              <a:rPr lang="ru-RU" dirty="0" err="1"/>
              <a:t>Столпер</a:t>
            </a:r>
            <a:r>
              <a:rPr lang="ru-RU" dirty="0"/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Константин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Симонов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В ролях: Кирилл Лавров, Анатолий Папанов, Олег Ефремов, Михаил Ульянов, Олег Табаков,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Евгений Самойлов и др.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03A30B-4BBB-432C-A2EA-CF69EEA23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044" y="87158"/>
            <a:ext cx="4852095" cy="614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6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859800E-D39C-43F1-A800-5336667917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5999" y="204186"/>
            <a:ext cx="5604769" cy="5646198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</a:rPr>
              <a:t>«Они сражались за Родину «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(1975 Г.) 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По </a:t>
            </a:r>
            <a:r>
              <a:rPr lang="ru-RU" dirty="0" err="1"/>
              <a:t>одноимЕнному</a:t>
            </a:r>
            <a:r>
              <a:rPr lang="ru-RU" dirty="0"/>
              <a:t> роману Михаила Шолохова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режИССЕР</a:t>
            </a:r>
            <a:r>
              <a:rPr lang="ru-RU" dirty="0"/>
              <a:t>: Сергей Бондарчук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Сценарий: Сергей Бондарчук,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Михаил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Шолохов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В ролях: Василий Шукшин, Вячеслав Тихонов, Сергей Бондарчук,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Георгий Бурков, Юрий Никулин, Иван </a:t>
            </a:r>
            <a:r>
              <a:rPr lang="ru-RU" dirty="0" err="1"/>
              <a:t>Лапиков</a:t>
            </a:r>
            <a:r>
              <a:rPr lang="ru-RU" dirty="0"/>
              <a:t>, Николай Губенко, Андрей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Ростоцкий, Николай Волков, Николай </a:t>
            </a:r>
            <a:r>
              <a:rPr lang="ru-RU" dirty="0" err="1"/>
              <a:t>Шутько</a:t>
            </a:r>
            <a:r>
              <a:rPr lang="ru-RU" dirty="0"/>
              <a:t>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6CED14-BB4C-4C0D-A65D-A4FF186AA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0328"/>
            <a:ext cx="6095999" cy="43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082C87C-7674-4553-A585-F313A8C192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0793" y="0"/>
            <a:ext cx="5432395" cy="331118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«Повесть о настоящем человеке»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(1948 Г.) 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По одноименной повести БОРИСА Полевого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режИССЕР</a:t>
            </a:r>
            <a:r>
              <a:rPr lang="ru-RU" dirty="0"/>
              <a:t>: Александр </a:t>
            </a:r>
            <a:r>
              <a:rPr lang="ru-RU" dirty="0" err="1"/>
              <a:t>Столпер</a:t>
            </a: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Сценарий: Мария Смирнова, Борис Полевой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C1C7C-C75C-4318-AF9B-51EB3C541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11" y="674703"/>
            <a:ext cx="5981503" cy="33111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3E9F2C-2393-4760-9DE9-CDC02EFF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144" y="3216925"/>
            <a:ext cx="4545367" cy="33614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C18D9C0-FC2E-4D3E-933A-BAD019F851F4}"/>
              </a:ext>
            </a:extLst>
          </p:cNvPr>
          <p:cNvSpPr/>
          <p:nvPr/>
        </p:nvSpPr>
        <p:spPr>
          <a:xfrm>
            <a:off x="5750511" y="4316740"/>
            <a:ext cx="59815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 ролях: Павел Кадочников, Николай Охлопков, Алексей Дикий, Василий Меркурьев, Борис Бабочкин, </a:t>
            </a:r>
          </a:p>
          <a:p>
            <a:pPr algn="ctr"/>
            <a:r>
              <a:rPr lang="ru-RU" sz="2000" dirty="0"/>
              <a:t>Тамара Макарова и др.</a:t>
            </a:r>
          </a:p>
        </p:txBody>
      </p:sp>
    </p:spTree>
    <p:extLst>
      <p:ext uri="{BB962C8B-B14F-4D97-AF65-F5344CB8AC3E}">
        <p14:creationId xmlns:p14="http://schemas.microsoft.com/office/powerpoint/2010/main" val="53192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E9CC402-CF4F-4D7E-947B-B2F07A4793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28948" y="319596"/>
            <a:ext cx="6374167" cy="505498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«Сашка»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(1982 Г.) 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По одноименной повести Вячеслава Кондратьева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режИССЕР</a:t>
            </a:r>
            <a:r>
              <a:rPr lang="ru-RU" dirty="0"/>
              <a:t>:  Александр Сурин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 сценарий:  Вячеслав Кондратьев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В ролях: Андрей </a:t>
            </a:r>
            <a:r>
              <a:rPr lang="ru-RU" dirty="0" err="1"/>
              <a:t>Ташков</a:t>
            </a:r>
            <a:r>
              <a:rPr lang="ru-RU" dirty="0"/>
              <a:t>, Марина Яковлева, Владимир Симонов, Юрий </a:t>
            </a:r>
            <a:r>
              <a:rPr lang="ru-RU" dirty="0" err="1"/>
              <a:t>Веялис</a:t>
            </a:r>
            <a:r>
              <a:rPr lang="ru-RU" dirty="0"/>
              <a:t>, Леонид Ярмольник, Юрий Гребенщиков, Вячеслав </a:t>
            </a:r>
            <a:r>
              <a:rPr lang="ru-RU" dirty="0" err="1"/>
              <a:t>Молоков</a:t>
            </a:r>
            <a:r>
              <a:rPr lang="ru-RU" dirty="0"/>
              <a:t>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9EF7AD-B3F7-453B-8282-FBF072BA5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84" y="160214"/>
            <a:ext cx="3846696" cy="542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8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5B448D-F2FB-49F1-871C-544B6062F0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479394"/>
            <a:ext cx="5832629" cy="514017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800" i="1" dirty="0">
                <a:solidFill>
                  <a:schemeClr val="accent6">
                    <a:lumMod val="50000"/>
                  </a:schemeClr>
                </a:solidFill>
              </a:rPr>
              <a:t>«Судьба человека «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(1959 Г.) СССР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По мотивам рассказа Михаила Шолохова «Судьба человека»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err="1"/>
              <a:t>режИССЕР</a:t>
            </a:r>
            <a:r>
              <a:rPr lang="ru-RU" dirty="0"/>
              <a:t>: Сергей Бондарчук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 сценарий: Юрий Лукин, Федор </a:t>
            </a:r>
            <a:r>
              <a:rPr lang="ru-RU" dirty="0" err="1"/>
              <a:t>Шахмагонов</a:t>
            </a:r>
            <a:r>
              <a:rPr lang="ru-RU" dirty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Михаил Шолохов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В ролях: Сергей Бондарчук, Павел Полунин, Зинаида Кириенко, Павел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Волков, Юрий Аверин, Кирилл Алексеев и др.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61B1B0-38DD-4DBB-8F96-BFC3C88DD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2629" y="21087"/>
            <a:ext cx="5836328" cy="30640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8D979-9D49-4094-A4C0-96676451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85160"/>
            <a:ext cx="5401701" cy="303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128</TotalTime>
  <Words>555</Words>
  <Application>Microsoft Office PowerPoint</Application>
  <PresentationFormat>Широкоэкранный</PresentationFormat>
  <Paragraphs>107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Impact</vt:lpstr>
      <vt:lpstr>Главное мероприятие</vt:lpstr>
      <vt:lpstr>Презентация к уроку по учебному предмету « литература» для обучающихся 9 классов на тему: «Экранизации литературных произведений о вов»</vt:lpstr>
      <vt:lpstr>«Нет, не забыть о той войне, прошедшей уже в прошлом веке.  Она в тебе, она во мне,  как в каждом русском человеке»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Экранизации великих литературных произведений о вов</dc:title>
  <dc:creator>User</dc:creator>
  <cp:lastModifiedBy>User</cp:lastModifiedBy>
  <cp:revision>25</cp:revision>
  <dcterms:created xsi:type="dcterms:W3CDTF">2022-10-12T06:04:34Z</dcterms:created>
  <dcterms:modified xsi:type="dcterms:W3CDTF">2022-10-12T08:14:44Z</dcterms:modified>
</cp:coreProperties>
</file>