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4" r:id="rId3"/>
    <p:sldId id="260" r:id="rId4"/>
    <p:sldId id="266" r:id="rId5"/>
    <p:sldId id="277" r:id="rId6"/>
    <p:sldId id="279" r:id="rId7"/>
    <p:sldId id="280" r:id="rId8"/>
    <p:sldId id="281" r:id="rId9"/>
    <p:sldId id="272" r:id="rId10"/>
    <p:sldId id="282" r:id="rId11"/>
    <p:sldId id="261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A3E2EB"/>
    <a:srgbClr val="6ABAD0"/>
    <a:srgbClr val="473F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860" autoAdjust="0"/>
  </p:normalViewPr>
  <p:slideViewPr>
    <p:cSldViewPr>
      <p:cViewPr>
        <p:scale>
          <a:sx n="62" d="100"/>
          <a:sy n="62" d="100"/>
        </p:scale>
        <p:origin x="-1368" y="-10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4C2058-AFB9-4A5A-BB4E-E9140B2C96BC}" type="datetimeFigureOut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FDFDE9-7B26-4D93-95FD-03484A63C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77D30D-0AB3-473A-8F00-3FD708182FD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5608E0-351E-4C77-9745-4AE3C55FE5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64C4-3E93-4B1C-9364-0342CB0801C9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D4024-2243-4613-B48C-583E602C3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E0FF1-D900-46A5-956E-5EA48D47D708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48DC3-CFCD-4A7B-BAB8-0A6596B5E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10A90-23E5-46DB-BE8F-DC9B5715089B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6CE03-DDE4-419D-BCB7-EDC8D30A9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7E9D9-1424-44E8-81C6-3E627E1C64CD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9B27A-CDEF-4E68-9E8B-9D03D09A4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D5812-8C03-4C7F-8ED8-0113F6D4A78B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9AF14-2CE3-4470-8BBA-F96B7482B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63511-48BF-4D0D-A5E8-FF6AA3B4ED0A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0A115-6F57-4EB6-91B6-789B664D5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DF585-2708-44E8-A3C1-3C48A7968E81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B2A39-A63B-4AE1-8768-E12C9CCF2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2BB53-17AE-478C-BE62-5D156D83F741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AE727-4230-44D9-B991-A221A38CF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C221D-56CB-4B53-97C0-DA6CE1D6624B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FE3DC-F67D-43CF-944E-1AF23207C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93E00-9464-42B7-9983-91F1D478A5DC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3C73B-96B6-4312-BF29-4BDE58B28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C279B-8A21-4971-9D95-5B6028581631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F9201-658E-42B8-B26D-8251DBCC0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04FD8E-E9F0-4058-80AB-7AF51F96D431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9A3FFA-482B-4AFA-9A13-F03DDCBCC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9.png"/><Relationship Id="rId4" Type="http://schemas.openxmlformats.org/officeDocument/2006/relationships/image" Target="../media/image26.jpe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2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>
            <a:spLocks noChangeArrowheads="1"/>
          </p:cNvSpPr>
          <p:nvPr/>
        </p:nvSpPr>
        <p:spPr bwMode="auto">
          <a:xfrm>
            <a:off x="323850" y="1700213"/>
            <a:ext cx="43926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Festive </a:t>
            </a:r>
          </a:p>
          <a:p>
            <a:r>
              <a:rPr lang="en-US" sz="7200" b="1">
                <a:solidFill>
                  <a:srgbClr val="C00000"/>
                </a:solidFill>
                <a:latin typeface="Calibri" pitchFamily="34" charset="0"/>
              </a:rPr>
              <a:t>           time</a:t>
            </a:r>
            <a:r>
              <a:rPr lang="en-US" sz="5400" i="1">
                <a:solidFill>
                  <a:srgbClr val="C00000"/>
                </a:solidFill>
                <a:latin typeface="Calibri" pitchFamily="34" charset="0"/>
              </a:rPr>
              <a:t> </a:t>
            </a:r>
            <a:endParaRPr lang="ru-RU" sz="5400" i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CB2963-D09A-4D41-9DCF-F0BD4439E5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pic>
        <p:nvPicPr>
          <p:cNvPr id="14339" name="Picture 8" descr="http://www.playcast.ru/uploads/2015/11/14/1587243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0"/>
            <a:ext cx="2339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-242888"/>
            <a:ext cx="4659312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505DB6-3234-4EDA-8F70-E3FADB3AA37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-180975" y="0"/>
            <a:ext cx="7705725" cy="836613"/>
          </a:xfrm>
        </p:spPr>
        <p:txBody>
          <a:bodyPr/>
          <a:lstStyle/>
          <a:p>
            <a:pPr eaLnBrk="1" hangingPunct="1"/>
            <a:r>
              <a:rPr lang="en-US" b="1" smtClean="0"/>
              <a:t>Riddle time</a:t>
            </a:r>
            <a:r>
              <a:rPr lang="en-US" smtClean="0"/>
              <a:t> </a:t>
            </a:r>
            <a:endParaRPr lang="ru-RU" smtClean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79388" y="692150"/>
            <a:ext cx="6624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What man cannot live inside the house? </a:t>
            </a:r>
            <a:endParaRPr lang="ru-RU" sz="2400" b="1"/>
          </a:p>
        </p:txBody>
      </p:sp>
      <p:grpSp>
        <p:nvGrpSpPr>
          <p:cNvPr id="29" name="Группа 28"/>
          <p:cNvGrpSpPr>
            <a:grpSpLocks/>
          </p:cNvGrpSpPr>
          <p:nvPr/>
        </p:nvGrpSpPr>
        <p:grpSpPr bwMode="auto">
          <a:xfrm rot="-667454">
            <a:off x="7099300" y="309563"/>
            <a:ext cx="1414463" cy="1703387"/>
            <a:chOff x="6172285" y="142639"/>
            <a:chExt cx="1413583" cy="1704682"/>
          </a:xfrm>
        </p:grpSpPr>
        <p:grpSp>
          <p:nvGrpSpPr>
            <p:cNvPr id="25633" name="Группа 7"/>
            <p:cNvGrpSpPr>
              <a:grpSpLocks/>
            </p:cNvGrpSpPr>
            <p:nvPr/>
          </p:nvGrpSpPr>
          <p:grpSpPr bwMode="auto">
            <a:xfrm rot="-372885">
              <a:off x="6172285" y="142639"/>
              <a:ext cx="1413583" cy="1704682"/>
              <a:chOff x="6084168" y="2780928"/>
              <a:chExt cx="1735873" cy="2304256"/>
            </a:xfrm>
          </p:grpSpPr>
          <p:pic>
            <p:nvPicPr>
              <p:cNvPr id="25635" name="Picture 4" descr="http://img-fotki.yandex.ru/get/5624/131624064.35b/0_a3d8a_69d7849e_M.jp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084168" y="2780928"/>
                <a:ext cx="1735873" cy="2304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36" name="Прямоугольник 9"/>
              <p:cNvSpPr>
                <a:spLocks noChangeArrowheads="1"/>
              </p:cNvSpPr>
              <p:nvPr/>
            </p:nvSpPr>
            <p:spPr bwMode="auto">
              <a:xfrm>
                <a:off x="6813037" y="3238818"/>
                <a:ext cx="314995" cy="738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3600">
                    <a:solidFill>
                      <a:srgbClr val="000000"/>
                    </a:solidFill>
                    <a:latin typeface="Calibri" pitchFamily="34" charset="0"/>
                  </a:rPr>
                  <a:t> </a:t>
                </a:r>
                <a:endParaRPr lang="ru-RU"/>
              </a:p>
            </p:txBody>
          </p:sp>
        </p:grpSp>
        <p:sp>
          <p:nvSpPr>
            <p:cNvPr id="25634" name="Прямоугольник 6"/>
            <p:cNvSpPr>
              <a:spLocks noChangeArrowheads="1"/>
            </p:cNvSpPr>
            <p:nvPr/>
          </p:nvSpPr>
          <p:spPr bwMode="auto">
            <a:xfrm rot="667454">
              <a:off x="6300192" y="620688"/>
              <a:ext cx="127470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Snowman</a:t>
              </a:r>
              <a:endParaRPr lang="ru-RU" b="1"/>
            </a:p>
          </p:txBody>
        </p:sp>
      </p:grp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179388" y="1196975"/>
            <a:ext cx="6264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What is white and made out of snow? </a:t>
            </a:r>
            <a:endParaRPr lang="ru-RU" sz="2400" b="1"/>
          </a:p>
        </p:txBody>
      </p:sp>
      <p:grpSp>
        <p:nvGrpSpPr>
          <p:cNvPr id="36" name="Группа 35"/>
          <p:cNvGrpSpPr>
            <a:grpSpLocks/>
          </p:cNvGrpSpPr>
          <p:nvPr/>
        </p:nvGrpSpPr>
        <p:grpSpPr bwMode="auto">
          <a:xfrm>
            <a:off x="5651500" y="836613"/>
            <a:ext cx="2305050" cy="2128837"/>
            <a:chOff x="5521047" y="949885"/>
            <a:chExt cx="2088232" cy="2129275"/>
          </a:xfrm>
        </p:grpSpPr>
        <p:pic>
          <p:nvPicPr>
            <p:cNvPr id="25631" name="Picture 16" descr="Похожее изображение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182785">
              <a:off x="5521047" y="949885"/>
              <a:ext cx="2088232" cy="212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32" name="Прямоугольник 34"/>
            <p:cNvSpPr>
              <a:spLocks noChangeArrowheads="1"/>
            </p:cNvSpPr>
            <p:nvPr/>
          </p:nvSpPr>
          <p:spPr bwMode="auto">
            <a:xfrm>
              <a:off x="5796136" y="1340768"/>
              <a:ext cx="14713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A snowman</a:t>
              </a:r>
              <a:endParaRPr lang="ru-RU" b="1"/>
            </a:p>
          </p:txBody>
        </p:sp>
      </p:grp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179388" y="1700213"/>
            <a:ext cx="5400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We decorate…with toys, glass balls, sweets, bells.</a:t>
            </a:r>
            <a:endParaRPr lang="ru-RU" sz="2400" b="1"/>
          </a:p>
        </p:txBody>
      </p: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4211638" y="1484313"/>
            <a:ext cx="2663825" cy="1873250"/>
            <a:chOff x="4211960" y="1484784"/>
            <a:chExt cx="2664296" cy="1872208"/>
          </a:xfrm>
        </p:grpSpPr>
        <p:pic>
          <p:nvPicPr>
            <p:cNvPr id="25629" name="Picture 4" descr="http://donshar.ru/files/cat/807_1437213643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1960" y="1484784"/>
              <a:ext cx="2664296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30" name="Прямоугольник 37"/>
            <p:cNvSpPr>
              <a:spLocks noChangeArrowheads="1"/>
            </p:cNvSpPr>
            <p:nvPr/>
          </p:nvSpPr>
          <p:spPr bwMode="auto">
            <a:xfrm>
              <a:off x="4716016" y="2060848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Christmas tree</a:t>
              </a:r>
              <a:endParaRPr lang="ru-RU" b="1"/>
            </a:p>
          </p:txBody>
        </p:sp>
      </p:grp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179388" y="2565400"/>
            <a:ext cx="4968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He is a kind man with red nose, and his name is </a:t>
            </a:r>
            <a:endParaRPr lang="ru-RU" sz="2400" b="1"/>
          </a:p>
        </p:txBody>
      </p:sp>
      <p:grpSp>
        <p:nvGrpSpPr>
          <p:cNvPr id="42" name="Группа 41"/>
          <p:cNvGrpSpPr>
            <a:grpSpLocks/>
          </p:cNvGrpSpPr>
          <p:nvPr/>
        </p:nvGrpSpPr>
        <p:grpSpPr bwMode="auto">
          <a:xfrm rot="903909">
            <a:off x="5768975" y="2003425"/>
            <a:ext cx="2638425" cy="2355850"/>
            <a:chOff x="5098655" y="2214541"/>
            <a:chExt cx="2322183" cy="2355945"/>
          </a:xfrm>
        </p:grpSpPr>
        <p:pic>
          <p:nvPicPr>
            <p:cNvPr id="25627" name="Picture 12" descr="Похожее изображение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1457782">
              <a:off x="5098655" y="2214541"/>
              <a:ext cx="2304256" cy="2355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8" name="Прямоугольник 40"/>
            <p:cNvSpPr>
              <a:spLocks noChangeArrowheads="1"/>
            </p:cNvSpPr>
            <p:nvPr/>
          </p:nvSpPr>
          <p:spPr bwMode="auto">
            <a:xfrm rot="-903909">
              <a:off x="5548631" y="2747805"/>
              <a:ext cx="187220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/>
                <a:t>Father Frost or Santa Claus</a:t>
              </a:r>
              <a:endParaRPr lang="ru-RU" b="1"/>
            </a:p>
          </p:txBody>
        </p:sp>
      </p:grp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250825" y="3429000"/>
            <a:ext cx="55451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In winter and summer. Doesn’t change its color… </a:t>
            </a:r>
            <a:endParaRPr lang="ru-RU" sz="2400" b="1"/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250825" y="4292600"/>
            <a:ext cx="489743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b="1"/>
              <a:t>Jack-o-lanterns</a:t>
            </a:r>
            <a:r>
              <a:rPr lang="ru-RU" sz="2400" b="1"/>
              <a:t>. </a:t>
            </a:r>
            <a:r>
              <a:rPr lang="en-US" sz="2400" b="1"/>
              <a:t>Smiling bright</a:t>
            </a:r>
            <a:r>
              <a:rPr lang="ru-RU" sz="2400" b="1"/>
              <a:t>. </a:t>
            </a:r>
            <a:r>
              <a:rPr lang="en-US" sz="2400" b="1"/>
              <a:t>Whishing you</a:t>
            </a:r>
            <a:r>
              <a:rPr lang="ru-RU" sz="2400" b="1"/>
              <a:t>.</a:t>
            </a:r>
            <a:r>
              <a:rPr lang="en-US" sz="2400" b="1"/>
              <a:t> A hunting night!</a:t>
            </a:r>
            <a:endParaRPr lang="ru-RU" sz="2400" b="1"/>
          </a:p>
        </p:txBody>
      </p:sp>
      <p:grpSp>
        <p:nvGrpSpPr>
          <p:cNvPr id="45" name="Группа 44"/>
          <p:cNvGrpSpPr>
            <a:grpSpLocks/>
          </p:cNvGrpSpPr>
          <p:nvPr/>
        </p:nvGrpSpPr>
        <p:grpSpPr bwMode="auto">
          <a:xfrm>
            <a:off x="4500563" y="2492375"/>
            <a:ext cx="2711450" cy="2740025"/>
            <a:chOff x="4399887" y="2464489"/>
            <a:chExt cx="2712206" cy="2739602"/>
          </a:xfrm>
        </p:grpSpPr>
        <p:pic>
          <p:nvPicPr>
            <p:cNvPr id="25625" name="Picture 18" descr="Картинки по запросу воздушный шарик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3179364">
              <a:off x="4386189" y="2478187"/>
              <a:ext cx="2739602" cy="2712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6" name="Прямоугольник 43"/>
            <p:cNvSpPr>
              <a:spLocks noChangeArrowheads="1"/>
            </p:cNvSpPr>
            <p:nvPr/>
          </p:nvSpPr>
          <p:spPr bwMode="auto">
            <a:xfrm>
              <a:off x="4764578" y="3418967"/>
              <a:ext cx="185185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Christmas Tree</a:t>
              </a:r>
              <a:endParaRPr lang="ru-RU" b="1"/>
            </a:p>
          </p:txBody>
        </p:sp>
      </p:grpSp>
      <p:grpSp>
        <p:nvGrpSpPr>
          <p:cNvPr id="48" name="Группа 47"/>
          <p:cNvGrpSpPr>
            <a:grpSpLocks/>
          </p:cNvGrpSpPr>
          <p:nvPr/>
        </p:nvGrpSpPr>
        <p:grpSpPr bwMode="auto">
          <a:xfrm>
            <a:off x="6084888" y="3573463"/>
            <a:ext cx="1781175" cy="2259012"/>
            <a:chOff x="5323130" y="3730283"/>
            <a:chExt cx="1781160" cy="2258788"/>
          </a:xfrm>
        </p:grpSpPr>
        <p:pic>
          <p:nvPicPr>
            <p:cNvPr id="25623" name="Picture 20" descr="Похожее изображение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323" r="15730" b="8760"/>
            <a:stretch>
              <a:fillRect/>
            </a:stretch>
          </p:blipFill>
          <p:spPr bwMode="auto">
            <a:xfrm rot="2649179">
              <a:off x="5323130" y="3730283"/>
              <a:ext cx="1781160" cy="2258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4" name="Прямоугольник 46"/>
            <p:cNvSpPr>
              <a:spLocks noChangeArrowheads="1"/>
            </p:cNvSpPr>
            <p:nvPr/>
          </p:nvSpPr>
          <p:spPr bwMode="auto">
            <a:xfrm>
              <a:off x="5652120" y="4509120"/>
              <a:ext cx="13260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Halloween</a:t>
              </a:r>
              <a:endParaRPr lang="ru-RU" b="1"/>
            </a:p>
          </p:txBody>
        </p:sp>
      </p:grp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395288" y="5013325"/>
            <a:ext cx="4968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You are a special friend of mine, Please be my </a:t>
            </a:r>
            <a:endParaRPr lang="ru-RU" sz="2400" b="1"/>
          </a:p>
        </p:txBody>
      </p:sp>
      <p:grpSp>
        <p:nvGrpSpPr>
          <p:cNvPr id="51" name="Группа 50"/>
          <p:cNvGrpSpPr>
            <a:grpSpLocks/>
          </p:cNvGrpSpPr>
          <p:nvPr/>
        </p:nvGrpSpPr>
        <p:grpSpPr bwMode="auto">
          <a:xfrm>
            <a:off x="4787900" y="4581525"/>
            <a:ext cx="2376488" cy="1874838"/>
            <a:chOff x="4716016" y="4797152"/>
            <a:chExt cx="3397555" cy="1875915"/>
          </a:xfrm>
        </p:grpSpPr>
        <p:pic>
          <p:nvPicPr>
            <p:cNvPr id="25621" name="Picture 22" descr="Похожее изображение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6016" y="4797152"/>
              <a:ext cx="3397555" cy="1875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2" name="Прямоугольник 49"/>
            <p:cNvSpPr>
              <a:spLocks noChangeArrowheads="1"/>
            </p:cNvSpPr>
            <p:nvPr/>
          </p:nvSpPr>
          <p:spPr bwMode="auto">
            <a:xfrm>
              <a:off x="5436709" y="5373216"/>
              <a:ext cx="195617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/>
                <a:t>Valentine</a:t>
              </a:r>
              <a:endParaRPr lang="ru-RU"/>
            </a:p>
          </p:txBody>
        </p:sp>
      </p:grp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395288" y="5805488"/>
            <a:ext cx="51133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One, two I love you. One, two, three you love me. </a:t>
            </a:r>
            <a:endParaRPr lang="ru-RU" sz="2400" b="1"/>
          </a:p>
        </p:txBody>
      </p:sp>
      <p:grpSp>
        <p:nvGrpSpPr>
          <p:cNvPr id="54" name="Группа 53"/>
          <p:cNvGrpSpPr>
            <a:grpSpLocks/>
          </p:cNvGrpSpPr>
          <p:nvPr/>
        </p:nvGrpSpPr>
        <p:grpSpPr bwMode="auto">
          <a:xfrm>
            <a:off x="5435600" y="5229225"/>
            <a:ext cx="2911475" cy="1844675"/>
            <a:chOff x="5688935" y="5022068"/>
            <a:chExt cx="2911247" cy="2101787"/>
          </a:xfrm>
        </p:grpSpPr>
        <p:pic>
          <p:nvPicPr>
            <p:cNvPr id="25619" name="Picture 6" descr="http://pngimg.com/upload/balloon_PNG3401.png"/>
            <p:cNvPicPr>
              <a:picLocks noChangeAspect="1" noChangeArrowheads="1"/>
            </p:cNvPicPr>
            <p:nvPr/>
          </p:nvPicPr>
          <p:blipFill>
            <a:blip r:embed="rId9"/>
            <a:srcRect l="8511" r="-2129" b="40192"/>
            <a:stretch>
              <a:fillRect/>
            </a:stretch>
          </p:blipFill>
          <p:spPr bwMode="auto">
            <a:xfrm rot="386140">
              <a:off x="5688935" y="5022068"/>
              <a:ext cx="2846532" cy="2101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0" name="Прямоугольник 52"/>
            <p:cNvSpPr>
              <a:spLocks noChangeArrowheads="1"/>
            </p:cNvSpPr>
            <p:nvPr/>
          </p:nvSpPr>
          <p:spPr bwMode="auto">
            <a:xfrm>
              <a:off x="6372200" y="5733256"/>
              <a:ext cx="22279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St. Valentine’s Day</a:t>
              </a:r>
              <a:endParaRPr lang="ru-RU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/>
      <p:bldP spid="37" grpId="0"/>
      <p:bldP spid="40" grpId="0"/>
      <p:bldP spid="43" grpId="0"/>
      <p:bldP spid="46" grpId="0"/>
      <p:bldP spid="49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parnasse.ru/upload/comments/7cc08ca7b2be8d89ac8ab686150f409d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92150"/>
            <a:ext cx="9144000" cy="564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971550" y="4724400"/>
            <a:ext cx="74168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500" i="1">
                <a:solidFill>
                  <a:srgbClr val="C00000"/>
                </a:solidFill>
                <a:latin typeface="Calibri" pitchFamily="34" charset="0"/>
              </a:rPr>
              <a:t>Thank you</a:t>
            </a:r>
            <a:r>
              <a:rPr lang="ru-RU" sz="11500" i="1">
                <a:solidFill>
                  <a:srgbClr val="C00000"/>
                </a:solidFill>
                <a:latin typeface="Calibri" pitchFamily="34" charset="0"/>
              </a:rPr>
              <a:t>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F9C9C7-99AA-4B7F-8878-EBBEB9A15D4F}" type="slidenum">
              <a:rPr lang="ru-RU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Video </a:t>
            </a:r>
            <a:endParaRPr lang="ru-RU" smtClean="0"/>
          </a:p>
        </p:txBody>
      </p:sp>
      <p:pic>
        <p:nvPicPr>
          <p:cNvPr id="15362" name="Рисунок 1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84438" y="2636838"/>
            <a:ext cx="3570287" cy="2855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Группа 55"/>
          <p:cNvGrpSpPr>
            <a:grpSpLocks/>
          </p:cNvGrpSpPr>
          <p:nvPr/>
        </p:nvGrpSpPr>
        <p:grpSpPr bwMode="auto">
          <a:xfrm>
            <a:off x="5364163" y="3429000"/>
            <a:ext cx="2381250" cy="2381250"/>
            <a:chOff x="5282780" y="3491707"/>
            <a:chExt cx="2381250" cy="2381250"/>
          </a:xfrm>
        </p:grpSpPr>
        <p:pic>
          <p:nvPicPr>
            <p:cNvPr id="16427" name="Picture 22" descr="Похожее изображение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275833">
              <a:off x="5282780" y="3491707"/>
              <a:ext cx="2381250" cy="2381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8" name="Прямоугольник 20"/>
            <p:cNvSpPr>
              <a:spLocks noChangeArrowheads="1"/>
            </p:cNvSpPr>
            <p:nvPr/>
          </p:nvSpPr>
          <p:spPr bwMode="auto">
            <a:xfrm>
              <a:off x="5724128" y="4077072"/>
              <a:ext cx="133613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Swim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 sz="36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43" name="Группа 42"/>
          <p:cNvGrpSpPr>
            <a:grpSpLocks/>
          </p:cNvGrpSpPr>
          <p:nvPr/>
        </p:nvGrpSpPr>
        <p:grpSpPr bwMode="auto">
          <a:xfrm>
            <a:off x="2843213" y="1700213"/>
            <a:ext cx="2381250" cy="2381250"/>
            <a:chOff x="3347864" y="2636912"/>
            <a:chExt cx="2381250" cy="2381250"/>
          </a:xfrm>
        </p:grpSpPr>
        <p:pic>
          <p:nvPicPr>
            <p:cNvPr id="16425" name="Picture 14" descr="Похожее изображение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7864" y="2636912"/>
              <a:ext cx="2381250" cy="2381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6" name="Прямоугольник 14"/>
            <p:cNvSpPr>
              <a:spLocks noChangeArrowheads="1"/>
            </p:cNvSpPr>
            <p:nvPr/>
          </p:nvSpPr>
          <p:spPr bwMode="auto">
            <a:xfrm>
              <a:off x="3779912" y="3068960"/>
              <a:ext cx="135101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Wash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45" name="Группа 44"/>
          <p:cNvGrpSpPr>
            <a:grpSpLocks/>
          </p:cNvGrpSpPr>
          <p:nvPr/>
        </p:nvGrpSpPr>
        <p:grpSpPr bwMode="auto">
          <a:xfrm>
            <a:off x="3348038" y="2492375"/>
            <a:ext cx="3095625" cy="3097213"/>
            <a:chOff x="4009791" y="3010629"/>
            <a:chExt cx="3096344" cy="3096344"/>
          </a:xfrm>
        </p:grpSpPr>
        <p:pic>
          <p:nvPicPr>
            <p:cNvPr id="16423" name="Picture 16" descr="Похожее изображение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9791" y="3010629"/>
              <a:ext cx="3096344" cy="309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4" name="Прямоугольник 15"/>
            <p:cNvSpPr>
              <a:spLocks noChangeArrowheads="1"/>
            </p:cNvSpPr>
            <p:nvPr/>
          </p:nvSpPr>
          <p:spPr bwMode="auto">
            <a:xfrm>
              <a:off x="4572000" y="3645024"/>
              <a:ext cx="193290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Washing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/>
            </a:p>
          </p:txBody>
        </p:sp>
      </p:grpSp>
      <p:pic>
        <p:nvPicPr>
          <p:cNvPr id="16388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0025" y="0"/>
            <a:ext cx="25939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08856-8373-4D69-9AAD-8874BA1C7395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grpSp>
        <p:nvGrpSpPr>
          <p:cNvPr id="30" name="Группа 29"/>
          <p:cNvGrpSpPr>
            <a:grpSpLocks/>
          </p:cNvGrpSpPr>
          <p:nvPr/>
        </p:nvGrpSpPr>
        <p:grpSpPr bwMode="auto">
          <a:xfrm rot="-2780739">
            <a:off x="3848100" y="149225"/>
            <a:ext cx="2089150" cy="1879600"/>
            <a:chOff x="5292080" y="2276873"/>
            <a:chExt cx="2088232" cy="1880063"/>
          </a:xfrm>
        </p:grpSpPr>
        <p:pic>
          <p:nvPicPr>
            <p:cNvPr id="16421" name="Picture 6" descr="http://pngimg.com/upload/balloon_PNG3401.png"/>
            <p:cNvPicPr>
              <a:picLocks noChangeAspect="1" noChangeArrowheads="1"/>
            </p:cNvPicPr>
            <p:nvPr/>
          </p:nvPicPr>
          <p:blipFill>
            <a:blip r:embed="rId6"/>
            <a:srcRect l="8511" r="-2129" b="40192"/>
            <a:stretch>
              <a:fillRect/>
            </a:stretch>
          </p:blipFill>
          <p:spPr bwMode="auto">
            <a:xfrm>
              <a:off x="5292080" y="2276873"/>
              <a:ext cx="2088232" cy="188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2" name="Прямоугольник 8"/>
            <p:cNvSpPr>
              <a:spLocks noChangeArrowheads="1"/>
            </p:cNvSpPr>
            <p:nvPr/>
          </p:nvSpPr>
          <p:spPr bwMode="auto">
            <a:xfrm rot="2780739">
              <a:off x="6012160" y="2708920"/>
              <a:ext cx="97340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Get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 rot="-1036856">
            <a:off x="0" y="2276475"/>
            <a:ext cx="1728788" cy="2305050"/>
            <a:chOff x="462164" y="2852936"/>
            <a:chExt cx="1726464" cy="2592288"/>
          </a:xfrm>
        </p:grpSpPr>
        <p:pic>
          <p:nvPicPr>
            <p:cNvPr id="16419" name="Picture 10" descr="Похожее изображение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2164" y="2852936"/>
              <a:ext cx="1726464" cy="259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0" name="Прямоугольник 10"/>
            <p:cNvSpPr>
              <a:spLocks noChangeArrowheads="1"/>
            </p:cNvSpPr>
            <p:nvPr/>
          </p:nvSpPr>
          <p:spPr bwMode="auto">
            <a:xfrm>
              <a:off x="821844" y="3332989"/>
              <a:ext cx="121558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Bake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24" name="Группа 23"/>
          <p:cNvGrpSpPr>
            <a:grpSpLocks/>
          </p:cNvGrpSpPr>
          <p:nvPr/>
        </p:nvGrpSpPr>
        <p:grpSpPr bwMode="auto">
          <a:xfrm rot="-372885">
            <a:off x="250825" y="188913"/>
            <a:ext cx="1592263" cy="2016125"/>
            <a:chOff x="6084168" y="2780928"/>
            <a:chExt cx="1735873" cy="2304256"/>
          </a:xfrm>
        </p:grpSpPr>
        <p:pic>
          <p:nvPicPr>
            <p:cNvPr id="16417" name="Picture 4" descr="http://img-fotki.yandex.ru/get/5624/131624064.35b/0_a3d8a_69d7849e_M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084168" y="2780928"/>
              <a:ext cx="1735873" cy="230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8" name="Прямоугольник 12"/>
            <p:cNvSpPr>
              <a:spLocks noChangeArrowheads="1"/>
            </p:cNvSpPr>
            <p:nvPr/>
          </p:nvSpPr>
          <p:spPr bwMode="auto">
            <a:xfrm>
              <a:off x="6228184" y="3284984"/>
              <a:ext cx="148470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Spend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/>
            </a:p>
          </p:txBody>
        </p:sp>
      </p:grpSp>
      <p:grpSp>
        <p:nvGrpSpPr>
          <p:cNvPr id="28" name="Группа 27"/>
          <p:cNvGrpSpPr>
            <a:grpSpLocks/>
          </p:cNvGrpSpPr>
          <p:nvPr/>
        </p:nvGrpSpPr>
        <p:grpSpPr bwMode="auto">
          <a:xfrm rot="423581">
            <a:off x="1624013" y="122238"/>
            <a:ext cx="2138362" cy="2552700"/>
            <a:chOff x="5220072" y="2060847"/>
            <a:chExt cx="2138599" cy="2553721"/>
          </a:xfrm>
        </p:grpSpPr>
        <p:pic>
          <p:nvPicPr>
            <p:cNvPr id="16415" name="Picture 4" descr="http://img-fotki.yandex.ru/get/5624/131624064.35b/0_a3d8a_69d7849e_M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220072" y="2060847"/>
              <a:ext cx="2016224" cy="2553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6" name="Прямоугольник 13"/>
            <p:cNvSpPr>
              <a:spLocks noChangeArrowheads="1"/>
            </p:cNvSpPr>
            <p:nvPr/>
          </p:nvSpPr>
          <p:spPr bwMode="auto">
            <a:xfrm>
              <a:off x="5292080" y="2708920"/>
              <a:ext cx="206659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Spending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/>
            </a:p>
          </p:txBody>
        </p:sp>
      </p:grpSp>
      <p:grpSp>
        <p:nvGrpSpPr>
          <p:cNvPr id="48" name="Группа 47"/>
          <p:cNvGrpSpPr>
            <a:grpSpLocks/>
          </p:cNvGrpSpPr>
          <p:nvPr/>
        </p:nvGrpSpPr>
        <p:grpSpPr bwMode="auto">
          <a:xfrm rot="384372">
            <a:off x="7281863" y="1458913"/>
            <a:ext cx="2254250" cy="2233612"/>
            <a:chOff x="6889204" y="1556792"/>
            <a:chExt cx="2254796" cy="2232248"/>
          </a:xfrm>
        </p:grpSpPr>
        <p:pic>
          <p:nvPicPr>
            <p:cNvPr id="16413" name="Picture 18" descr="Картинки по запросу воздушный шарик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89204" y="1556792"/>
              <a:ext cx="2254796" cy="2232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4" name="Прямоугольник 16"/>
            <p:cNvSpPr>
              <a:spLocks noChangeArrowheads="1"/>
            </p:cNvSpPr>
            <p:nvPr/>
          </p:nvSpPr>
          <p:spPr bwMode="auto">
            <a:xfrm>
              <a:off x="7452320" y="2204864"/>
              <a:ext cx="12503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Read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52" name="Группа 51"/>
          <p:cNvGrpSpPr>
            <a:grpSpLocks/>
          </p:cNvGrpSpPr>
          <p:nvPr/>
        </p:nvGrpSpPr>
        <p:grpSpPr bwMode="auto">
          <a:xfrm>
            <a:off x="2195513" y="3500438"/>
            <a:ext cx="2476500" cy="2476500"/>
            <a:chOff x="5220072" y="3573016"/>
            <a:chExt cx="2475656" cy="2475656"/>
          </a:xfrm>
        </p:grpSpPr>
        <p:pic>
          <p:nvPicPr>
            <p:cNvPr id="16411" name="Picture 20" descr="Похожее изображение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3573016"/>
              <a:ext cx="2475656" cy="2475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2" name="Прямоугольник 18"/>
            <p:cNvSpPr>
              <a:spLocks noChangeArrowheads="1"/>
            </p:cNvSpPr>
            <p:nvPr/>
          </p:nvSpPr>
          <p:spPr bwMode="auto">
            <a:xfrm>
              <a:off x="5796136" y="4365104"/>
              <a:ext cx="135902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Write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57" name="Группа 56"/>
          <p:cNvGrpSpPr>
            <a:grpSpLocks/>
          </p:cNvGrpSpPr>
          <p:nvPr/>
        </p:nvGrpSpPr>
        <p:grpSpPr bwMode="auto">
          <a:xfrm>
            <a:off x="6215063" y="4292600"/>
            <a:ext cx="2928937" cy="2928938"/>
            <a:chOff x="5454398" y="4239391"/>
            <a:chExt cx="2928749" cy="2928749"/>
          </a:xfrm>
        </p:grpSpPr>
        <p:pic>
          <p:nvPicPr>
            <p:cNvPr id="16409" name="Picture 22" descr="Похожее изображение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326701">
              <a:off x="5454398" y="4239391"/>
              <a:ext cx="2928749" cy="2928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0" name="Прямоугольник 21"/>
            <p:cNvSpPr>
              <a:spLocks noChangeArrowheads="1"/>
            </p:cNvSpPr>
            <p:nvPr/>
          </p:nvSpPr>
          <p:spPr bwMode="auto">
            <a:xfrm>
              <a:off x="6030462" y="5103487"/>
              <a:ext cx="22931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Swimming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  <a:endParaRPr lang="ru-RU"/>
            </a:p>
          </p:txBody>
        </p:sp>
      </p:grpSp>
      <p:grpSp>
        <p:nvGrpSpPr>
          <p:cNvPr id="37" name="Группа 36"/>
          <p:cNvGrpSpPr>
            <a:grpSpLocks/>
          </p:cNvGrpSpPr>
          <p:nvPr/>
        </p:nvGrpSpPr>
        <p:grpSpPr bwMode="auto">
          <a:xfrm>
            <a:off x="4572000" y="549275"/>
            <a:ext cx="2087563" cy="1879600"/>
            <a:chOff x="5916461" y="2834904"/>
            <a:chExt cx="2088232" cy="1880063"/>
          </a:xfrm>
        </p:grpSpPr>
        <p:pic>
          <p:nvPicPr>
            <p:cNvPr id="16407" name="Picture 6" descr="http://pngimg.com/upload/balloon_PNG3401.png"/>
            <p:cNvPicPr>
              <a:picLocks noChangeAspect="1" noChangeArrowheads="1"/>
            </p:cNvPicPr>
            <p:nvPr/>
          </p:nvPicPr>
          <p:blipFill>
            <a:blip r:embed="rId6"/>
            <a:srcRect l="8511" r="-2129" b="40192"/>
            <a:stretch>
              <a:fillRect/>
            </a:stretch>
          </p:blipFill>
          <p:spPr bwMode="auto">
            <a:xfrm rot="-182144">
              <a:off x="5916461" y="2834904"/>
              <a:ext cx="2088232" cy="188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8" name="Прямоугольник 9"/>
            <p:cNvSpPr>
              <a:spLocks noChangeArrowheads="1"/>
            </p:cNvSpPr>
            <p:nvPr/>
          </p:nvSpPr>
          <p:spPr bwMode="auto">
            <a:xfrm>
              <a:off x="6372200" y="3284984"/>
              <a:ext cx="160601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Getting</a:t>
              </a:r>
            </a:p>
          </p:txBody>
        </p:sp>
      </p:grpSp>
      <p:grpSp>
        <p:nvGrpSpPr>
          <p:cNvPr id="41" name="Группа 40"/>
          <p:cNvGrpSpPr>
            <a:grpSpLocks/>
          </p:cNvGrpSpPr>
          <p:nvPr/>
        </p:nvGrpSpPr>
        <p:grpSpPr bwMode="auto">
          <a:xfrm rot="574101">
            <a:off x="647700" y="2647950"/>
            <a:ext cx="2139950" cy="3213100"/>
            <a:chOff x="2421725" y="2755988"/>
            <a:chExt cx="2139842" cy="3212976"/>
          </a:xfrm>
        </p:grpSpPr>
        <p:pic>
          <p:nvPicPr>
            <p:cNvPr id="16405" name="Picture 12" descr="Похожее изображение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421725" y="2755988"/>
              <a:ext cx="2139842" cy="321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6" name="Прямоугольник 11"/>
            <p:cNvSpPr>
              <a:spLocks noChangeArrowheads="1"/>
            </p:cNvSpPr>
            <p:nvPr/>
          </p:nvSpPr>
          <p:spPr bwMode="auto">
            <a:xfrm rot="-574101">
              <a:off x="2661478" y="3536470"/>
              <a:ext cx="157767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Baking</a:t>
              </a:r>
              <a:r>
                <a:rPr lang="en-US" sz="360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49" name="Группа 48"/>
          <p:cNvGrpSpPr>
            <a:grpSpLocks/>
          </p:cNvGrpSpPr>
          <p:nvPr/>
        </p:nvGrpSpPr>
        <p:grpSpPr bwMode="auto">
          <a:xfrm rot="-265913">
            <a:off x="6477000" y="2311400"/>
            <a:ext cx="2857500" cy="2828925"/>
            <a:chOff x="5747016" y="3454807"/>
            <a:chExt cx="2857500" cy="2828925"/>
          </a:xfrm>
        </p:grpSpPr>
        <p:pic>
          <p:nvPicPr>
            <p:cNvPr id="16403" name="Picture 18" descr="Картинки по запросу воздушный шарик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645477">
              <a:off x="5747016" y="3454807"/>
              <a:ext cx="2857500" cy="2828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4" name="Прямоугольник 17"/>
            <p:cNvSpPr>
              <a:spLocks noChangeArrowheads="1"/>
            </p:cNvSpPr>
            <p:nvPr/>
          </p:nvSpPr>
          <p:spPr bwMode="auto">
            <a:xfrm>
              <a:off x="6300192" y="4293096"/>
              <a:ext cx="172803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Reading</a:t>
              </a:r>
            </a:p>
          </p:txBody>
        </p:sp>
      </p:grpSp>
      <p:grpSp>
        <p:nvGrpSpPr>
          <p:cNvPr id="53" name="Группа 52"/>
          <p:cNvGrpSpPr>
            <a:grpSpLocks/>
          </p:cNvGrpSpPr>
          <p:nvPr/>
        </p:nvGrpSpPr>
        <p:grpSpPr bwMode="auto">
          <a:xfrm>
            <a:off x="2843213" y="4581525"/>
            <a:ext cx="2928937" cy="2927350"/>
            <a:chOff x="6308628" y="4661571"/>
            <a:chExt cx="2928493" cy="2928493"/>
          </a:xfrm>
        </p:grpSpPr>
        <p:pic>
          <p:nvPicPr>
            <p:cNvPr id="16401" name="Picture 20" descr="Похожее изображение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36852">
              <a:off x="6308628" y="4661571"/>
              <a:ext cx="2928493" cy="2928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2" name="Прямоугольник 19"/>
            <p:cNvSpPr>
              <a:spLocks noChangeArrowheads="1"/>
            </p:cNvSpPr>
            <p:nvPr/>
          </p:nvSpPr>
          <p:spPr bwMode="auto">
            <a:xfrm>
              <a:off x="7092280" y="5229200"/>
              <a:ext cx="16099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rgbClr val="000000"/>
                  </a:solidFill>
                  <a:latin typeface="Calibri" pitchFamily="34" charset="0"/>
                </a:rPr>
                <a:t>Writing</a:t>
              </a:r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https://avatanplus.com/files/resources/original/574333a06b1f6154de81aab7.jpg"/>
          <p:cNvPicPr>
            <a:picLocks noChangeAspect="1" noChangeArrowheads="1"/>
          </p:cNvPicPr>
          <p:nvPr/>
        </p:nvPicPr>
        <p:blipFill>
          <a:blip r:embed="rId2"/>
          <a:srcRect l="13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 descr="Картинки по запросу анимация  земной ша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692150"/>
            <a:ext cx="48244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://st03.kakprosto.ru/tumb/680/images/article/2011/9/6/1_52551a0b2f07c52551a0b2f0bc.jpg"/>
          <p:cNvPicPr>
            <a:picLocks noChangeAspect="1" noChangeArrowheads="1"/>
          </p:cNvPicPr>
          <p:nvPr/>
        </p:nvPicPr>
        <p:blipFill>
          <a:blip r:embed="rId4"/>
          <a:srcRect b="8002"/>
          <a:stretch>
            <a:fillRect/>
          </a:stretch>
        </p:blipFill>
        <p:spPr bwMode="auto">
          <a:xfrm>
            <a:off x="3492500" y="0"/>
            <a:ext cx="5186363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52 -0.26018 C -0.19739 -0.25024 -0.24948 -0.25301 -0.27552 -0.25232 C -0.29548 -0.2507 -0.3158 -0.25 -0.33628 -0.24908 C -0.35712 -0.24561 -0.34583 -0.24723 -0.37014 -0.24445 C -0.37517 -0.24376 -0.38489 -0.24191 -0.38489 -0.24168 C -0.3941 -0.23752 -0.40538 -0.23543 -0.41684 -0.2315 C -0.42986 -0.22711 -0.42795 -0.22017 -0.4434 -0.21786 C -0.44982 -0.21323 -0.44687 -0.21138 -0.45781 -0.20976 C -0.46163 -0.20468 -0.47118 -0.20028 -0.47726 -0.19589 C -0.47917 -0.19473 -0.48246 -0.19242 -0.48246 -0.19219 C -0.48507 -0.18617 -0.4875 -0.18317 -0.49444 -0.17739 C -0.49705 -0.1716 -0.50017 -0.16582 -0.50399 -0.16004 C -0.50295 -0.1494 -0.49948 -0.12628 -0.48472 -0.11633 C -0.48003 -0.10685 -0.48611 -0.11633 -0.475 -0.10708 C -0.46371 -0.09783 -0.46406 -0.08904 -0.44583 -0.08048 C -0.44236 -0.07887 -0.43732 -0.07771 -0.43385 -0.07609 C -0.4283 -0.07308 -0.41927 -0.06684 -0.41927 -0.06661 C -0.41597 -0.06198 -0.40851 -0.0606 -0.39982 -0.05759 C -0.37917 -0.05111 -0.36024 -0.04071 -0.33628 -0.03793 C -0.32969 -0.03631 -0.32274 -0.03516 -0.31667 -0.03331 C -0.31423 -0.03261 -0.31198 -0.03169 -0.30972 -0.03099 C -0.30243 -0.02937 -0.29236 -0.02937 -0.28507 -0.02868 C -0.25417 -0.02567 -0.22673 -0.02313 -0.19496 -0.02197 C -0.1809 -0.0192 -0.19028 -0.02059 -0.16545 -0.02059 " pathEditMode="relative" rAng="0" ptsTypes="fffffffffffffffffffffffA">
                                      <p:cBhvr>
                                        <p:cTn id="12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ttps://avatanplus.com/files/resources/original/574333a06b1f6154de81aab7.jpg"/>
          <p:cNvPicPr>
            <a:picLocks noChangeAspect="1" noChangeArrowheads="1"/>
          </p:cNvPicPr>
          <p:nvPr/>
        </p:nvPicPr>
        <p:blipFill>
          <a:blip r:embed="rId2"/>
          <a:srcRect l="13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 descr="Картинки по запросу анимация  земной ша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692150"/>
            <a:ext cx="48244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:\Users\Алиска\Desktop\3524839_large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04813"/>
            <a:ext cx="8532813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ttps://avatanplus.com/files/resources/original/574333a06b1f6154de81aab7.jpg"/>
          <p:cNvPicPr>
            <a:picLocks noChangeAspect="1" noChangeArrowheads="1"/>
          </p:cNvPicPr>
          <p:nvPr/>
        </p:nvPicPr>
        <p:blipFill>
          <a:blip r:embed="rId2"/>
          <a:srcRect l="13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 descr="Картинки по запросу анимация  земной ша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692150"/>
            <a:ext cx="48244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 descr="C:\Users\Алиска\Desktop\predprazdnichnye-pohody-po-magazin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725" y="765175"/>
            <a:ext cx="821690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https://avatanplus.com/files/resources/original/574333a06b1f6154de81aab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 descr="Картинки по запросу анимация  земной шар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692150"/>
            <a:ext cx="48244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0" y="0"/>
            <a:ext cx="9144000" cy="7532688"/>
            <a:chOff x="0" y="0"/>
            <a:chExt cx="9144000" cy="7533456"/>
          </a:xfrm>
        </p:grpSpPr>
        <p:pic>
          <p:nvPicPr>
            <p:cNvPr id="21508" name="Picture 11" descr="C:\Users\Алиска\Desktop\HKP7g7K98bg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23728" y="764704"/>
              <a:ext cx="6100473" cy="4464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3" descr="http://clipartmania.ru/uploads/gallery/main/462/baloons-87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35688" y="188640"/>
              <a:ext cx="2808312" cy="2546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0" name="Picture 13" descr="http://clipartmania.ru/uploads/gallery/main/462/baloons-87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flipH="1">
              <a:off x="0" y="3356992"/>
              <a:ext cx="2808312" cy="2546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1" name="Picture 13" descr="http://clipartmania.ru/uploads/gallery/main/462/baloons-87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31640" y="4311546"/>
              <a:ext cx="2808312" cy="2546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15" descr="http://2.bp.blogspot.com/-EcVOJKwYVuM/Unel7ZubI8I/AAAAAAAAR-Y/cmoUBNauA9I/s1600/2%C2%BA+aniversario+do+blog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3543666" cy="403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21" descr="http://matreshka59.ru/d/476370/d/%D0%BF%D0%BE%D0%B4%D0%B0%D1%80%D0%BA%D0%B8_7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17127" y="3717032"/>
              <a:ext cx="5726873" cy="3816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https://avatanplus.com/files/resources/original/574333a06b1f6154de81aab7.jpg"/>
          <p:cNvPicPr>
            <a:picLocks noChangeAspect="1" noChangeArrowheads="1"/>
          </p:cNvPicPr>
          <p:nvPr/>
        </p:nvPicPr>
        <p:blipFill>
          <a:blip r:embed="rId2"/>
          <a:srcRect l="13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 descr="Картинки по запросу анимация  земной ша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692150"/>
            <a:ext cx="48244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468313" y="260350"/>
            <a:ext cx="8496300" cy="5761038"/>
            <a:chOff x="467544" y="260648"/>
            <a:chExt cx="8496944" cy="5760640"/>
          </a:xfrm>
        </p:grpSpPr>
        <p:pic>
          <p:nvPicPr>
            <p:cNvPr id="23556" name="Picture 1" descr="C:\Users\Алиска\Desktop\shutterstock_87805780.jpg"/>
            <p:cNvPicPr>
              <a:picLocks noChangeAspect="1" noChangeArrowheads="1"/>
            </p:cNvPicPr>
            <p:nvPr/>
          </p:nvPicPr>
          <p:blipFill>
            <a:blip r:embed="rId4"/>
            <a:srcRect b="-2563"/>
            <a:stretch>
              <a:fillRect/>
            </a:stretch>
          </p:blipFill>
          <p:spPr bwMode="auto">
            <a:xfrm>
              <a:off x="467544" y="260648"/>
              <a:ext cx="4205516" cy="288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3" descr="C:\Users\Алиска\Desktop\108584118_1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544" y="3068960"/>
              <a:ext cx="4176464" cy="2942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8" name="Picture 6" descr="http://www.vestochka425.ru/sites/default/files/article/image/ng-master-klass.jpg"/>
            <p:cNvPicPr>
              <a:picLocks noChangeAspect="1" noChangeArrowheads="1"/>
            </p:cNvPicPr>
            <p:nvPr/>
          </p:nvPicPr>
          <p:blipFill>
            <a:blip r:embed="rId6"/>
            <a:srcRect l="2826" t="8481" r="10976" b="8833"/>
            <a:stretch>
              <a:fillRect/>
            </a:stretch>
          </p:blipFill>
          <p:spPr bwMode="auto">
            <a:xfrm>
              <a:off x="4572000" y="260648"/>
              <a:ext cx="4392488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9" name="Picture 7" descr="C:\Users\Алиска\Desktop\atele_po_poshivu_odejdi-7.jpg"/>
            <p:cNvPicPr>
              <a:picLocks noChangeAspect="1" noChangeArrowheads="1"/>
            </p:cNvPicPr>
            <p:nvPr/>
          </p:nvPicPr>
          <p:blipFill>
            <a:blip r:embed="rId7"/>
            <a:srcRect l="23625" t="7082" b="11478"/>
            <a:stretch>
              <a:fillRect/>
            </a:stretch>
          </p:blipFill>
          <p:spPr bwMode="auto">
            <a:xfrm>
              <a:off x="4572000" y="2996952"/>
              <a:ext cx="4392488" cy="3024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Describe your holiday: </a:t>
            </a:r>
            <a:endParaRPr lang="ru-RU" b="1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>
          <a:xfrm>
            <a:off x="781050" y="1196975"/>
            <a:ext cx="8362950" cy="5327650"/>
          </a:xfrm>
        </p:spPr>
        <p:txBody>
          <a:bodyPr/>
          <a:lstStyle/>
          <a:p>
            <a:pPr marL="609600" indent="-609600" eaLnBrk="1" hangingPunct="1"/>
            <a:r>
              <a:rPr lang="en-US" sz="3800" b="1" smtClean="0"/>
              <a:t>My favorite holiday is…</a:t>
            </a:r>
          </a:p>
          <a:p>
            <a:pPr marL="609600" indent="-609600" eaLnBrk="1" hangingPunct="1"/>
            <a:r>
              <a:rPr lang="en-US" sz="3800" b="1" smtClean="0"/>
              <a:t>On the </a:t>
            </a:r>
            <a:r>
              <a:rPr lang="en-US" sz="3800" i="1" smtClean="0"/>
              <a:t>New Year Eve</a:t>
            </a:r>
            <a:r>
              <a:rPr lang="en-US" sz="3800" b="1" smtClean="0"/>
              <a:t> I …</a:t>
            </a:r>
          </a:p>
          <a:p>
            <a:pPr marL="609600" indent="-609600" eaLnBrk="1" hangingPunct="1"/>
            <a:r>
              <a:rPr lang="en-US" sz="3800" b="1" smtClean="0"/>
              <a:t>On </a:t>
            </a:r>
            <a:r>
              <a:rPr lang="en-US" sz="3800" i="1" smtClean="0"/>
              <a:t>December 31</a:t>
            </a:r>
            <a:r>
              <a:rPr lang="en-US" sz="3800" b="1" smtClean="0"/>
              <a:t> I …</a:t>
            </a:r>
          </a:p>
          <a:p>
            <a:pPr marL="609600" indent="-609600" eaLnBrk="1" hangingPunct="1"/>
            <a:r>
              <a:rPr lang="en-US" sz="3800" i="1" smtClean="0"/>
              <a:t>At midnight</a:t>
            </a:r>
            <a:r>
              <a:rPr lang="en-US" sz="3800" b="1" smtClean="0"/>
              <a:t> I </a:t>
            </a:r>
            <a:r>
              <a:rPr lang="ru-RU" sz="3800" b="1" smtClean="0"/>
              <a:t>…</a:t>
            </a:r>
            <a:endParaRPr lang="en-US" sz="3800" b="1" smtClean="0"/>
          </a:p>
          <a:p>
            <a:pPr marL="609600" indent="-609600" eaLnBrk="1" hangingPunct="1"/>
            <a:r>
              <a:rPr lang="en-US" sz="3800" b="1" smtClean="0"/>
              <a:t>On </a:t>
            </a:r>
            <a:r>
              <a:rPr lang="en-US" sz="3800" i="1" smtClean="0"/>
              <a:t>the New Year’s Day</a:t>
            </a:r>
            <a:r>
              <a:rPr lang="en-US" sz="3800" b="1" smtClean="0"/>
              <a:t> I …</a:t>
            </a:r>
          </a:p>
          <a:p>
            <a:pPr marL="609600" indent="-609600" eaLnBrk="1" hangingPunct="1"/>
            <a:r>
              <a:rPr lang="en-US" sz="3800" b="1" smtClean="0"/>
              <a:t>To me </a:t>
            </a:r>
            <a:r>
              <a:rPr lang="en-US" sz="3800" i="1" smtClean="0"/>
              <a:t>the New Year</a:t>
            </a:r>
            <a:r>
              <a:rPr lang="en-US" sz="3800" b="1" smtClean="0"/>
              <a:t> holiday means …</a:t>
            </a:r>
          </a:p>
          <a:p>
            <a:pPr marL="609600" indent="-609600" eaLnBrk="1" hangingPunct="1">
              <a:buFont typeface="Arial" charset="0"/>
              <a:buNone/>
            </a:pPr>
            <a:r>
              <a:rPr lang="en-US" sz="2800" smtClean="0"/>
              <a:t>            </a:t>
            </a: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82d47a9c9bcd8c4f2f5c7f1a60cb2678ef1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148</Words>
  <Application>Microsoft Office PowerPoint</Application>
  <PresentationFormat>Экран (4:3)</PresentationFormat>
  <Paragraphs>50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Слайд 1</vt:lpstr>
      <vt:lpstr>Video </vt:lpstr>
      <vt:lpstr>Слайд 3</vt:lpstr>
      <vt:lpstr>Слайд 4</vt:lpstr>
      <vt:lpstr>Слайд 5</vt:lpstr>
      <vt:lpstr>Слайд 6</vt:lpstr>
      <vt:lpstr>Слайд 7</vt:lpstr>
      <vt:lpstr>Слайд 8</vt:lpstr>
      <vt:lpstr>Describe your holiday: </vt:lpstr>
      <vt:lpstr>Riddle time 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Янина</cp:lastModifiedBy>
  <cp:revision>69</cp:revision>
  <dcterms:created xsi:type="dcterms:W3CDTF">2015-03-05T13:12:10Z</dcterms:created>
  <dcterms:modified xsi:type="dcterms:W3CDTF">2016-12-04T12:52:10Z</dcterms:modified>
</cp:coreProperties>
</file>