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5" r:id="rId3"/>
    <p:sldId id="274" r:id="rId4"/>
    <p:sldId id="277" r:id="rId5"/>
    <p:sldId id="276" r:id="rId6"/>
    <p:sldId id="273" r:id="rId7"/>
    <p:sldId id="271" r:id="rId8"/>
    <p:sldId id="272" r:id="rId9"/>
    <p:sldId id="270" r:id="rId10"/>
    <p:sldId id="260" r:id="rId11"/>
    <p:sldId id="269" r:id="rId12"/>
    <p:sldId id="268" r:id="rId13"/>
    <p:sldId id="267" r:id="rId14"/>
    <p:sldId id="26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916832"/>
            <a:ext cx="8424936" cy="115212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занятию по дополнительной общеобразовательной программе «Ремесло и современность»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Наталья\Desktop\242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778896" cy="32934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13951" y="4509120"/>
            <a:ext cx="4712568" cy="17526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Щербинина Н.М.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0648"/>
            <a:ext cx="864096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ДЕТСКОГО ТВОРЧЕСТВА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Новомихайловский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Туапсинский район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9816" y="472355"/>
            <a:ext cx="7630616" cy="110998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«Резьба по дереву»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484784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Кубанские мастера по обработке дерева изготавливали: бочки, корыта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чаши, ложки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игрушки.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15954"/>
            <a:ext cx="3839480" cy="29207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://ic.pics.livejournal.com/anapanews39/58985552/185481/185481_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162" y="3287764"/>
            <a:ext cx="4445688" cy="294897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486600" cy="1181993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«Джутовая филигрань»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4" y="3346423"/>
            <a:ext cx="4239546" cy="28318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548" y="1340768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искусство украшения витиеватыми кружками и завитками предметов интерьера и одежды.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современных направлений ручного творчества</a:t>
            </a:r>
            <a:r>
              <a:rPr lang="ru-RU" sz="2800" dirty="0"/>
              <a:t> 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avatars.mds.yandex.net/i?id=6465c462e893f18d2e0dbbce063094d7_l-4954380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346423"/>
            <a:ext cx="3722010" cy="291446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1" y="3284984"/>
            <a:ext cx="4301033" cy="3225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https://www.vkpress.ru/upload/iblock/8d8/8d8a652697574ff477a89b9bf5891e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3"/>
            <a:ext cx="3988502" cy="264648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2446"/>
            <a:ext cx="3920224" cy="33045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Наталья\Desktop\242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3926210" cy="357721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Славиться земля кубанская умельцами. Каких только ремесел нет в Краснодарском крае! Трудолюбивый, умелый мастер всегда был в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пачёте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48880"/>
            <a:ext cx="5175250" cy="3883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662831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Ремесло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-это изготовление каких-либо изделий ручным способом.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31" y="2132856"/>
            <a:ext cx="5773737" cy="3981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«ГОНЧАРНОЕ       РЕМЕСЛО»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Кубани было распространено в местах, где имелась глина. Из глины делали простую посуду, игрушки для детей и сувениры.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24" y="3147906"/>
            <a:ext cx="4216276" cy="29462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84" y="3147906"/>
            <a:ext cx="4010478" cy="30055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74145"/>
            <a:ext cx="4932040" cy="2334121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глиняной посуды самым распространенным был «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глечик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»-горшок с высоким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горлом.В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этой посуде </a:t>
            </a:r>
            <a:r>
              <a:rPr lang="ru-RU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хранили,молоко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сметану.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16016" y="294505"/>
            <a:ext cx="4104456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Макитра -это широкий глиняный конусообразный горшок с шероховатой внутренней поверхностью для перетирания мака и других семян.</a:t>
            </a: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Махотка- низкий кувшин с широким горлом для  кислого молока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-</a:t>
            </a:r>
            <a:r>
              <a:rPr lang="ru-RU" sz="2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«крынка».</a:t>
            </a:r>
          </a:p>
        </p:txBody>
      </p:sp>
      <p:pic>
        <p:nvPicPr>
          <p:cNvPr id="6" name="Picture 6" descr="http://ua.convdocs.org/pars_docs/refs/163/162011/162011_html_65d570a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59095"/>
            <a:ext cx="2255071" cy="328238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img.joinfo.ua/p/2013/01/08/10/265x215/14830399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65627"/>
            <a:ext cx="2524125" cy="204787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km.kup.edu54.ru/images/p22_inv-6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53641"/>
            <a:ext cx="2316955" cy="203776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03648" y="350437"/>
            <a:ext cx="2008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ПОСУДА</a:t>
            </a:r>
          </a:p>
        </p:txBody>
      </p:sp>
    </p:spTree>
    <p:extLst>
      <p:ext uri="{BB962C8B-B14F-4D97-AF65-F5344CB8AC3E}">
        <p14:creationId xmlns:p14="http://schemas.microsoft.com/office/powerpoint/2010/main" val="5178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«Кузнечное дело»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1160" y="1268760"/>
            <a:ext cx="8064896" cy="17526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Кубани широкое распространение получила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ковань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-кузнечное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дело. Кузнецы изготавливали все необходимое для быта-замки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ухваты, ножи, топоры, гвозди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подковы.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432175" cy="2305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bezformata.ru/content/Images/000/054/472/image544729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379" y="3717032"/>
            <a:ext cx="4506439" cy="2228561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0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 время кузнецы создают настоящие художественные произведения из металла : ворота, ограды,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фонари,решетки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окна, продолжая традиции своих предков.</a:t>
            </a:r>
          </a:p>
        </p:txBody>
      </p:sp>
      <p:pic>
        <p:nvPicPr>
          <p:cNvPr id="5" name="Picture 2" descr="http://kuznia.kz/wp-content/gallery/ograzhdeniya/ograzhdeniya244-kopiy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87126"/>
            <a:ext cx="3768437" cy="229206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xn--j1afjg.xn--p1ai/wp-content/uploads/2016/09/%D1%80%D0%B0%D0%B1%D0%BE%D1%82%D0%B0_%D0%B6%D1%8E%D1%80%D0%B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36" y="3717032"/>
            <a:ext cx="4260840" cy="22322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712" y="332656"/>
            <a:ext cx="7270576" cy="1037977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Лозоплетение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677" y="1484784"/>
            <a:ext cx="74168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Главную роль в плетении играла ивовая лоза. Из нее делали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колыбельки,погремушки,корзины,короба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емкости для хранения зерна.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9" y="3861048"/>
            <a:ext cx="4295800" cy="2416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82" y="3861048"/>
            <a:ext cx="3416660" cy="24163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2716" y="16417"/>
            <a:ext cx="7198568" cy="100811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«Ткацкое ремесло»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7948" y="980728"/>
            <a:ext cx="7776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ткачества и вышивки всегда ценилось на Кубани. В каждой семье женщина должна была владеть этим ремеслом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Уже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с7-9 лет в казачьей семье девочки приучались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ткачеству, прядению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вышиванию.</a:t>
            </a:r>
          </a:p>
        </p:txBody>
      </p:sp>
      <p:pic>
        <p:nvPicPr>
          <p:cNvPr id="6" name="Picture 2" descr="http://i.ytimg.com/vi/zehKsfxvr3s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4" y="3757885"/>
            <a:ext cx="3744416" cy="276278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slavakubani.ru/upload/resize_cache/iblock/747/800_569_133a9ac254b7b67e77d4b13205d720693/0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57883"/>
            <a:ext cx="4575863" cy="276278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564904"/>
            <a:ext cx="8460432" cy="1470025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Вышитые узоры не только украшали одежду и бытовые предметы из ткани ,но и служили оберегами от злых сил.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линия каждый знак были полны смыслом.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Прямой линией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обозначали поверхность земли.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Волнистой горизонтальной – воду.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Волнистой вертикальной – дождь.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Скрещивающимися линиями 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 огонь и молнию.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Круг, квадрат, ромб -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Солнце и Луну.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Женская фигура символизировала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образ матери-земли.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Олень, конь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приносили счастье,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веселье, благополучие.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 –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 счастья, богатства и радости.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нарядны рушники, рубахи, скатерти,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украшенные разнообразной вышивкой!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04864"/>
            <a:ext cx="4725144" cy="28350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33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281</Words>
  <Application>Microsoft Office PowerPoint</Application>
  <PresentationFormat>Экран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к занятию по дополнительной общеобразовательной программе «Ремесло и современность» Ремесла Кубани</vt:lpstr>
      <vt:lpstr>Ремесло-это изготовление каких-либо изделий ручным способом.</vt:lpstr>
      <vt:lpstr>«ГОНЧАРНОЕ       РЕМЕСЛО» на Кубани было распространено в местах, где имелась глина. Из глины делали простую посуду, игрушки для детей и сувениры.</vt:lpstr>
      <vt:lpstr>Из глиняной посуды самым распространенным был «глечик»-горшок с высоким горлом.В этой посуде хранили,молоко, сметану. </vt:lpstr>
      <vt:lpstr>«Кузнечное дело»</vt:lpstr>
      <vt:lpstr>В наше время кузнецы создают настоящие художественные произведения из металла : ворота, ограды, фонари,решетки на окна, продолжая традиции своих предков.</vt:lpstr>
      <vt:lpstr>«Лозоплетение»</vt:lpstr>
      <vt:lpstr>«Ткацкое ремесло»</vt:lpstr>
      <vt:lpstr>Вышитые узоры не только украшали одежду и бытовые предметы из ткани ,но и служили оберегами от злых сил. Каждая линия каждый знак были полны смыслом. Прямой линией  обозначали поверхность земли. Волнистой горизонтальной – воду. Волнистой вертикальной – дождь. Скрещивающимися линиями  - огонь и молнию. Круг, квадрат, ромб -  Солнце и Луну. Женская фигура символизировала  образ матери-земли. Олень, конь  приносили счастье,  веселье, благополучие. Птица –  символ счастья, богатства и радости. Как нарядны рушники, рубахи, скатерти,  украшенные разнообразной вышивкой!</vt:lpstr>
      <vt:lpstr>«Резьба по дереву»</vt:lpstr>
      <vt:lpstr>«Джутовая филигрань»</vt:lpstr>
      <vt:lpstr>Презентация PowerPoint</vt:lpstr>
      <vt:lpstr>Презентация PowerPoint</vt:lpstr>
      <vt:lpstr>Славиться земля кубанская умельцами. Каких только ремесел нет в Краснодарском крае! Трудолюбивый, умелый мастер всегда был в пачёте!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10</cp:revision>
  <dcterms:created xsi:type="dcterms:W3CDTF">2022-10-19T17:05:09Z</dcterms:created>
  <dcterms:modified xsi:type="dcterms:W3CDTF">2022-10-19T18:47:01Z</dcterms:modified>
</cp:coreProperties>
</file>