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20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5" r:id="rId12"/>
    <p:sldId id="268" r:id="rId13"/>
    <p:sldId id="264" r:id="rId14"/>
    <p:sldId id="270" r:id="rId15"/>
    <p:sldId id="272" r:id="rId16"/>
    <p:sldId id="266" r:id="rId17"/>
    <p:sldId id="271" r:id="rId18"/>
    <p:sldId id="26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5220" autoAdjust="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9B05B-AB34-4831-B58A-31B6733EB89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B4578-01CB-4875-A548-5930F03244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250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Жили – были старик  со старухой. Вот и говорит старик старухе: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540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7*2+4*3 = 14 +12  = 26 (литров)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796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Катился Колобок все дальше и дальше… Встретил Лису.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575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300 – (11-9)*40 = 220 (м)</a:t>
            </a:r>
          </a:p>
          <a:p>
            <a:r>
              <a:rPr lang="ru-RU" dirty="0" smtClean="0"/>
              <a:t>300/(11-9) = 150(с)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867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Покатился Колобок в дом родной, где</a:t>
            </a:r>
            <a:r>
              <a:rPr lang="ru-RU" baseline="0" dirty="0" smtClean="0"/>
              <a:t> его ждали Бабушка и Дедушка.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649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Ответ: 310гр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011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Ответ: 1057гр = 1кг 57гр Испекла старуха колобок и положила остывать его на подоконник.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428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Колобок - полежал, полежал, взял да и покатился — с окна на лавку, с лавки на пол,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пó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полу к двери, прыг через порог — да в сени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сеней на крыльцо, с крыльца на двор. Со двора за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ворота.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Ответ: 0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347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Катился Колобок все дальше и дальше… Встретил Зайца.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41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12*2+13*3=63(КМ)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047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Катился Колобок все дальше и дальше… Встретил Волка.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822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 + (х + 8) + (х – 3) = 41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562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Катился</a:t>
            </a:r>
            <a:r>
              <a:rPr lang="ru-RU" baseline="0" dirty="0" smtClean="0"/>
              <a:t>, катился Колобок и встретил Медведя. А Медведь и говорит: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B4578-01CB-4875-A548-5930F03244B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8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342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9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418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41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27839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877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8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67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924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945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44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8A2FEE9-D0E6-4A0C-8AD2-AD4ECF2858D3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C3C1C77-5FA7-4B01-A84F-B8AFD6330DE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8263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Сафиулина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Юрьевна, учитель математики,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МБОУ «СОШ №27»,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квалификационной категории, г. Набережные Челны, Республика Татарстан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учебному предмету «Математика» в 5 – ом классе на тему «Повторение начальной школы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(1 урок в 5-ом классе)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94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65" y="0"/>
            <a:ext cx="12284765" cy="6858000"/>
          </a:xfrm>
        </p:spPr>
      </p:pic>
    </p:spTree>
    <p:extLst>
      <p:ext uri="{BB962C8B-B14F-4D97-AF65-F5344CB8AC3E}">
        <p14:creationId xmlns:p14="http://schemas.microsoft.com/office/powerpoint/2010/main" val="32979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64"/>
            <a:ext cx="12192000" cy="6833936"/>
          </a:xfrm>
          <a:prstGeom prst="rect">
            <a:avLst/>
          </a:prstGeom>
          <a:noFill/>
        </p:spPr>
      </p:pic>
      <p:sp>
        <p:nvSpPr>
          <p:cNvPr id="4" name="Облако 3"/>
          <p:cNvSpPr/>
          <p:nvPr/>
        </p:nvSpPr>
        <p:spPr>
          <a:xfrm>
            <a:off x="4571188" y="1809749"/>
            <a:ext cx="2357438" cy="1643063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Колобок, Колобок, я тебя съем!</a:t>
            </a:r>
          </a:p>
        </p:txBody>
      </p:sp>
      <p:sp>
        <p:nvSpPr>
          <p:cNvPr id="5" name="Облако 4"/>
          <p:cNvSpPr/>
          <p:nvPr/>
        </p:nvSpPr>
        <p:spPr>
          <a:xfrm>
            <a:off x="5051246" y="4774406"/>
            <a:ext cx="3754760" cy="14287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Не ешь меня, </a:t>
            </a:r>
            <a:r>
              <a:rPr lang="ru-RU" sz="2000" b="1" dirty="0" smtClean="0">
                <a:solidFill>
                  <a:srgbClr val="FF0000"/>
                </a:solidFill>
              </a:rPr>
              <a:t>Миша, </a:t>
            </a:r>
            <a:r>
              <a:rPr lang="ru-RU" sz="2000" b="1" dirty="0">
                <a:solidFill>
                  <a:srgbClr val="FF0000"/>
                </a:solidFill>
              </a:rPr>
              <a:t>я тебе </a:t>
            </a:r>
            <a:r>
              <a:rPr lang="ru-RU" sz="2000" b="1" dirty="0" smtClean="0">
                <a:solidFill>
                  <a:srgbClr val="FF0000"/>
                </a:solidFill>
              </a:rPr>
              <a:t>задачку решу. Ребята </a:t>
            </a:r>
            <a:r>
              <a:rPr lang="ru-RU" sz="2000" b="1" dirty="0" err="1" smtClean="0">
                <a:solidFill>
                  <a:srgbClr val="FF0000"/>
                </a:solidFill>
              </a:rPr>
              <a:t>поможите</a:t>
            </a:r>
            <a:r>
              <a:rPr lang="ru-RU" sz="2000" b="1" dirty="0" smtClean="0">
                <a:solidFill>
                  <a:srgbClr val="FF0000"/>
                </a:solidFill>
              </a:rPr>
              <a:t>?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3624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6388271" y="869156"/>
            <a:ext cx="5154372" cy="1643063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Колобок</a:t>
            </a:r>
            <a:r>
              <a:rPr lang="ru-RU" sz="2000" b="1" dirty="0" smtClean="0">
                <a:solidFill>
                  <a:srgbClr val="FF0000"/>
                </a:solidFill>
              </a:rPr>
              <a:t>, какой ты румяный, красивый. Как ароматно пахнешь. </a:t>
            </a:r>
            <a:r>
              <a:rPr lang="ru-RU" sz="2000" b="1" dirty="0">
                <a:solidFill>
                  <a:srgbClr val="FF0000"/>
                </a:solidFill>
              </a:rPr>
              <a:t>Колобок, я тебя съем!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838200" y="2902225"/>
            <a:ext cx="3754760" cy="1829284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Не ешь меня, </a:t>
            </a:r>
            <a:r>
              <a:rPr lang="ru-RU" sz="2000" b="1" dirty="0" smtClean="0">
                <a:solidFill>
                  <a:srgbClr val="FF0000"/>
                </a:solidFill>
              </a:rPr>
              <a:t>Лиса, </a:t>
            </a:r>
            <a:r>
              <a:rPr lang="ru-RU" sz="2000" b="1" dirty="0">
                <a:solidFill>
                  <a:srgbClr val="FF0000"/>
                </a:solidFill>
              </a:rPr>
              <a:t>я </a:t>
            </a:r>
            <a:r>
              <a:rPr lang="ru-RU" sz="2000" b="1" dirty="0" smtClean="0">
                <a:solidFill>
                  <a:srgbClr val="FF0000"/>
                </a:solidFill>
              </a:rPr>
              <a:t>твои задания  </a:t>
            </a:r>
            <a:r>
              <a:rPr lang="ru-RU" sz="2000" b="1" dirty="0" smtClean="0">
                <a:solidFill>
                  <a:srgbClr val="FF0000"/>
                </a:solidFill>
              </a:rPr>
              <a:t>решу.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52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3578087" y="4774406"/>
            <a:ext cx="5227919" cy="14287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</a:t>
            </a:r>
            <a:r>
              <a:rPr lang="ru-RU" sz="2000" b="1" dirty="0" smtClean="0">
                <a:solidFill>
                  <a:srgbClr val="FF0000"/>
                </a:solidFill>
              </a:rPr>
              <a:t>Молодец Колобок. Катись к Бабушке и Дедушке.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6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Облако 4"/>
          <p:cNvSpPr/>
          <p:nvPr/>
        </p:nvSpPr>
        <p:spPr>
          <a:xfrm>
            <a:off x="6745356" y="627063"/>
            <a:ext cx="5227919" cy="14287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Вот и сказке конец. А кто слушал Молодец.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1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slide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279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7598507" y="2587554"/>
            <a:ext cx="4363194" cy="2673559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14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hello_html_m6545c5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192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458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408267" y="121816"/>
            <a:ext cx="3551312" cy="181218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— Поди-ка, старуха, по коробу поскреби, по сусеку помети, не наскребешь ли муки на колобок.</a:t>
            </a:r>
          </a:p>
        </p:txBody>
      </p:sp>
    </p:spTree>
    <p:extLst>
      <p:ext uri="{BB962C8B-B14F-4D97-AF65-F5344CB8AC3E}">
        <p14:creationId xmlns:p14="http://schemas.microsoft.com/office/powerpoint/2010/main" val="330575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3543039" y="4874394"/>
            <a:ext cx="5105921" cy="2075681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Для приготовления теста, старуха, из килограммового пакета крупы трижды брала по 230 </a:t>
            </a:r>
            <a:r>
              <a:rPr lang="ru-RU" b="1" dirty="0" err="1" smtClean="0">
                <a:solidFill>
                  <a:srgbClr val="FF0000"/>
                </a:solidFill>
              </a:rPr>
              <a:t>гр</a:t>
            </a:r>
            <a:r>
              <a:rPr lang="ru-RU" b="1" dirty="0" smtClean="0">
                <a:solidFill>
                  <a:srgbClr val="FF0000"/>
                </a:solidFill>
              </a:rPr>
              <a:t> муки. Сколько муки осталось в пакете?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75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4221"/>
            <a:ext cx="12192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3914403" y="4626090"/>
            <a:ext cx="4363194" cy="2147689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 тесто, старуха добавила 200гр молока, 2гр соли, 15гр сахара и 150гр сливочного масла. Какова масса колобка?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29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45168" y="0"/>
            <a:ext cx="12637167" cy="695757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3964741" y="4509120"/>
            <a:ext cx="4701877" cy="234888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Расстояние от окна до дверей 350 см, а от дверей до ворот 3м 50см. На сколько сантиметров расстояние от дверей до ворот больше расстояния от окна до дверей?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93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7128858" y="1027906"/>
            <a:ext cx="4029472" cy="1643063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Колобок, Колобок, я тебя съем!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7900528" y="5462588"/>
            <a:ext cx="3754760" cy="14287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Не ешь меня, Заяц, я тебе </a:t>
            </a:r>
            <a:r>
              <a:rPr lang="ru-RU" sz="2000" b="1" dirty="0" smtClean="0">
                <a:solidFill>
                  <a:srgbClr val="FF0000"/>
                </a:solidFill>
              </a:rPr>
              <a:t>задачку решу. Ребята помогите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8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ОТ ЗАЙЦА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УБЕГАЛ Я ОТ ЛИСЫ СО СКОРОСТЬЮ 12КМ/Ч НА ПРОТЯЖЕНИИ 2 ЧАСОВ И ОТ ВОЛКА СО СКОРОСТЬЮ 13 КМ/Ч НА ПРОТЯЖЕНИИ 3 ЧАСОВ. КАКОЙ ПУТЬ Я ПРОДЕЛАЛ ЗА 5 ЧАСОВ?</a:t>
            </a: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moreskazok.ru/images/suteev/meshok-yablok-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383" y="3478868"/>
            <a:ext cx="6851374" cy="325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0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0008-005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4917280" y="3280740"/>
            <a:ext cx="2357438" cy="1643063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Колобок, Колобок, я тебя съем!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3039900" y="940904"/>
            <a:ext cx="3754760" cy="1829284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— Не ешь меня, </a:t>
            </a:r>
            <a:r>
              <a:rPr lang="ru-RU" sz="2000" b="1" dirty="0" smtClean="0">
                <a:solidFill>
                  <a:srgbClr val="FF0000"/>
                </a:solidFill>
              </a:rPr>
              <a:t>Волчек – серый бочок, </a:t>
            </a:r>
            <a:r>
              <a:rPr lang="ru-RU" sz="2000" b="1" dirty="0">
                <a:solidFill>
                  <a:srgbClr val="FF0000"/>
                </a:solidFill>
              </a:rPr>
              <a:t>я тебе </a:t>
            </a:r>
            <a:r>
              <a:rPr lang="ru-RU" sz="2000" b="1" dirty="0" smtClean="0">
                <a:solidFill>
                  <a:srgbClr val="FF0000"/>
                </a:solidFill>
              </a:rPr>
              <a:t>задачку решу.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34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4825F1AF-8DBC-4E3D-9F3D-688338DA83F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134</TotalTime>
  <Words>480</Words>
  <Application>Microsoft Office PowerPoint</Application>
  <PresentationFormat>Широкоэкранный</PresentationFormat>
  <Paragraphs>51</Paragraphs>
  <Slides>18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    Сафиулина Ирина Юрьевна, учитель математики, МБОУ «СОШ №27»,  1 квалификационной категории, г. Набережные Челны, Республика Татарстан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ОТ ЗАЙЦА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15</cp:revision>
  <dcterms:created xsi:type="dcterms:W3CDTF">2022-06-09T18:31:25Z</dcterms:created>
  <dcterms:modified xsi:type="dcterms:W3CDTF">2022-06-09T20:45:34Z</dcterms:modified>
</cp:coreProperties>
</file>