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68" r:id="rId2"/>
    <p:sldId id="256" r:id="rId3"/>
    <p:sldId id="265" r:id="rId4"/>
    <p:sldId id="267" r:id="rId5"/>
    <p:sldId id="266" r:id="rId6"/>
    <p:sldId id="258" r:id="rId7"/>
    <p:sldId id="259" r:id="rId8"/>
    <p:sldId id="260" r:id="rId9"/>
    <p:sldId id="275" r:id="rId10"/>
    <p:sldId id="269" r:id="rId11"/>
    <p:sldId id="273" r:id="rId12"/>
    <p:sldId id="271" r:id="rId13"/>
    <p:sldId id="274" r:id="rId14"/>
    <p:sldId id="263" r:id="rId15"/>
    <p:sldId id="264" r:id="rId16"/>
    <p:sldId id="270" r:id="rId17"/>
    <p:sldId id="262" r:id="rId18"/>
    <p:sldId id="257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7ACBA01-FE74-4FFC-AC3F-98B1E12A115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BA4A27E-D9FA-463D-98B0-E3C63AD7F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87;&#1091;&#1096;&#1082;&#1080;&#1085;\&#1053;&#1103;&#1085;&#1077;%20&#1055;&#1091;&#1096;&#1082;&#1080;&#1085;%20&#1040;.&#1057;.%20&#1043;&#1041;&#1054;&#1059;%20&#1062;&#1054;%201482.mp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87;&#1091;&#1096;&#1082;&#1080;&#1085;\&#1059;%20&#1083;&#1091;&#1082;&#1086;&#1084;&#1086;&#1088;&#1100;&#1103;%20&#1076;&#1091;&#1073;%20&#1079;&#1077;&#1083;&#1077;&#1085;&#1099;&#1081;,%20&#1089;&#1082;&#1072;&#1079;&#1082;&#1080;%20&#1055;&#1091;&#1096;&#1082;&#1080;&#1085;&#1072;.mp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6237312"/>
            <a:ext cx="8373616" cy="43204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229600" cy="900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1">
                    <a:lumMod val="10000"/>
                  </a:schemeClr>
                </a:solidFill>
              </a:rPr>
              <a:t>Урок в 5 классе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«А. С. Пушкин, 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рассказ о жизни поэта. Литературная сказка»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4578" name="AutoShape 2" descr="http://luda.ucoz.ru/_20111119_16570344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://luda.ucoz.ru/_20111119_16570344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1" name="Picture 5" descr="C:\Users\user\Desktop\_20111119_1657034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92896"/>
            <a:ext cx="4213067" cy="3059423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292080" y="3717032"/>
            <a:ext cx="3384376" cy="208823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>
                  <a:lumMod val="10000"/>
                </a:schemeClr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4149080"/>
            <a:ext cx="32403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dirty="0" smtClean="0"/>
              <a:t>Учитель русского языка и </a:t>
            </a:r>
            <a:r>
              <a:rPr lang="ru-RU" altLang="ru-RU" dirty="0" smtClean="0"/>
              <a:t>литературы</a:t>
            </a:r>
          </a:p>
          <a:p>
            <a:pPr>
              <a:lnSpc>
                <a:spcPct val="90000"/>
              </a:lnSpc>
            </a:pPr>
            <a:r>
              <a:rPr lang="ru-RU" altLang="ru-RU" dirty="0" smtClean="0"/>
              <a:t> </a:t>
            </a:r>
            <a:r>
              <a:rPr lang="ru-RU" altLang="ru-RU" dirty="0" smtClean="0"/>
              <a:t>МБОУ «Лицей №3 им. К.А. </a:t>
            </a:r>
            <a:r>
              <a:rPr lang="ru-RU" altLang="ru-RU" dirty="0" err="1" smtClean="0"/>
              <a:t>Москаленко</a:t>
            </a:r>
            <a:r>
              <a:rPr lang="ru-RU" altLang="ru-RU" dirty="0" smtClean="0"/>
              <a:t>» г. Липецк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Селиверстова Е.С.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6165304"/>
            <a:ext cx="8507288" cy="50405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dirty="0" smtClean="0"/>
              <a:t>Жорж Шарль Дантес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www.online-utility.org/image/ImageCache?file=5/52/Franz_Hanfst%C3%A4ngl.jpg/800px-Franz_Hanfst%C3%A4ng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1136" y="260648"/>
            <a:ext cx="4452668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Няне Пушкин А.С. ГБОУ ЦО 148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6093296"/>
            <a:ext cx="8229600" cy="504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Арина Родионовна Яковлева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user\Desktop\84302173_large_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4392488" cy="58566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У лукоморья дуб зеленый, сказки Пушкин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19200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Сказки  А.С. Пушкина: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395536" y="1484784"/>
            <a:ext cx="8208912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1"/>
          <p:cNvSpPr txBox="1">
            <a:spLocks/>
          </p:cNvSpPr>
          <p:nvPr/>
        </p:nvSpPr>
        <p:spPr>
          <a:xfrm>
            <a:off x="323528" y="2852936"/>
            <a:ext cx="6552728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789040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Сказка о попе и о работнике его </a:t>
            </a:r>
            <a:r>
              <a:rPr lang="ru-RU" sz="2400" dirty="0" err="1" smtClean="0"/>
              <a:t>Балде</a:t>
            </a:r>
            <a:endParaRPr lang="ru-RU" sz="24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509120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Сказка о рыбаке и рыбке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522920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Сказка о царе </a:t>
            </a:r>
            <a:r>
              <a:rPr lang="ru-RU" sz="2400" dirty="0" err="1" smtClean="0"/>
              <a:t>Салтане</a:t>
            </a:r>
            <a:r>
              <a:rPr lang="ru-RU" sz="2400" dirty="0" smtClean="0"/>
              <a:t>, о сыне его славном и могучем богатыре князе </a:t>
            </a:r>
            <a:r>
              <a:rPr lang="ru-RU" sz="2400" dirty="0" err="1" smtClean="0"/>
              <a:t>Гвидоне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Салтановиче</a:t>
            </a:r>
            <a:r>
              <a:rPr lang="ru-RU" sz="2400" dirty="0" smtClean="0"/>
              <a:t> и о прекрасной царевне Лебеди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996952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Сказка о мёртвой царевне и о семи богатырях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2276872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Сказка о золотом петушке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95936" y="1196752"/>
            <a:ext cx="4320480" cy="201622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« Сказка о рыбаке и рыбке»</a:t>
            </a:r>
          </a:p>
          <a:p>
            <a:pPr>
              <a:buNone/>
            </a:pPr>
            <a:r>
              <a:rPr lang="ru-RU" dirty="0" smtClean="0"/>
              <a:t>                           Старухи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836712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Из какой сказки и чья это вещь?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22530" name="Picture 2" descr="https://files.prezentacii.org/15/04/10108/data/pres/s15s10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4005203" cy="3024336"/>
          </a:xfrm>
          <a:prstGeom prst="rect">
            <a:avLst/>
          </a:prstGeom>
          <a:noFill/>
        </p:spPr>
      </p:pic>
      <p:sp>
        <p:nvSpPr>
          <p:cNvPr id="6" name="Содержимое 1"/>
          <p:cNvSpPr txBox="1">
            <a:spLocks/>
          </p:cNvSpPr>
          <p:nvPr/>
        </p:nvSpPr>
        <p:spPr>
          <a:xfrm>
            <a:off x="323528" y="4077072"/>
            <a:ext cx="3888432" cy="2411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lang="ru-RU" sz="2600" dirty="0" smtClean="0"/>
              <a:t>« Сказка о мертвой царевне и о семи богатырях»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Царицы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2" name="Picture 4" descr="https://files.prezentacii.org/15/04/10108/data/pres/s15s102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195234"/>
            <a:ext cx="4464496" cy="336454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91880" y="908720"/>
            <a:ext cx="4536504" cy="187220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« Сказка о царе </a:t>
            </a:r>
            <a:r>
              <a:rPr lang="ru-RU" dirty="0" err="1" smtClean="0"/>
              <a:t>Салтане</a:t>
            </a:r>
            <a:r>
              <a:rPr lang="ru-RU" dirty="0" smtClean="0"/>
              <a:t>…»</a:t>
            </a:r>
          </a:p>
          <a:p>
            <a:pPr>
              <a:buNone/>
            </a:pPr>
            <a:r>
              <a:rPr lang="ru-RU" dirty="0" smtClean="0"/>
              <a:t>                         Трех девиц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s://files.prezentacii.org/15/04/10108/data/pres/s16s20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2880320" cy="4196495"/>
          </a:xfrm>
          <a:prstGeom prst="rect">
            <a:avLst/>
          </a:prstGeom>
          <a:noFill/>
        </p:spPr>
      </p:pic>
      <p:sp>
        <p:nvSpPr>
          <p:cNvPr id="5" name="Содержимое 1"/>
          <p:cNvSpPr txBox="1">
            <a:spLocks/>
          </p:cNvSpPr>
          <p:nvPr/>
        </p:nvSpPr>
        <p:spPr>
          <a:xfrm>
            <a:off x="611560" y="4509120"/>
            <a:ext cx="4536504" cy="187220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 Сказка о царе </a:t>
            </a:r>
            <a:r>
              <a:rPr kumimoji="0" lang="ru-RU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Салтане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…»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</a:t>
            </a:r>
            <a:r>
              <a:rPr lang="ru-RU" sz="2600" dirty="0" smtClean="0"/>
              <a:t>Белочке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652" name="Picture 4" descr="https://files.prezentacii.org/15/04/10108/data/pres/s17s307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851756"/>
            <a:ext cx="4499992" cy="302458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79912" y="2708920"/>
            <a:ext cx="2952328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15616" y="908720"/>
          <a:ext cx="6552728" cy="5112568"/>
        </p:xfrm>
        <a:graphic>
          <a:graphicData uri="http://schemas.openxmlformats.org/drawingml/2006/table">
            <a:tbl>
              <a:tblPr/>
              <a:tblGrid>
                <a:gridCol w="447808"/>
                <a:gridCol w="509574"/>
                <a:gridCol w="550110"/>
                <a:gridCol w="614770"/>
                <a:gridCol w="622492"/>
                <a:gridCol w="580026"/>
                <a:gridCol w="576167"/>
                <a:gridCol w="550110"/>
                <a:gridCol w="550110"/>
                <a:gridCol w="550110"/>
                <a:gridCol w="495098"/>
                <a:gridCol w="194334"/>
                <a:gridCol w="312019"/>
              </a:tblGrid>
              <a:tr h="821643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300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4000" baseline="0" dirty="0" smtClean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5187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30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4000" dirty="0" smtClean="0">
                          <a:latin typeface="Calibri"/>
                          <a:ea typeface="Calibri"/>
                          <a:cs typeface="Times New Roman"/>
                        </a:rPr>
                        <a:t>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7271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300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3200" baseline="0" dirty="0" smtClean="0">
                          <a:latin typeface="Calibri"/>
                          <a:ea typeface="Calibri"/>
                          <a:cs typeface="Times New Roman"/>
                        </a:rPr>
                        <a:t>Ш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518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300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3600" dirty="0"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1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300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 smtClean="0"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164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aseline="300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4000" dirty="0"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427984" y="908720"/>
            <a:ext cx="3600400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Е    Т   У   Ш О  К</a:t>
            </a:r>
            <a:endParaRPr lang="ru-RU" sz="3200" dirty="0"/>
          </a:p>
        </p:txBody>
      </p:sp>
      <p:sp>
        <p:nvSpPr>
          <p:cNvPr id="8" name="Содержимое 6"/>
          <p:cNvSpPr txBox="1">
            <a:spLocks/>
          </p:cNvSpPr>
          <p:nvPr/>
        </p:nvSpPr>
        <p:spPr>
          <a:xfrm>
            <a:off x="3707904" y="2780928"/>
            <a:ext cx="3600400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6"/>
          <p:cNvSpPr txBox="1">
            <a:spLocks/>
          </p:cNvSpPr>
          <p:nvPr/>
        </p:nvSpPr>
        <p:spPr>
          <a:xfrm>
            <a:off x="3059832" y="1844824"/>
            <a:ext cx="3600400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3275856" y="1772816"/>
            <a:ext cx="3600400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lang="ru-RU" sz="3200" dirty="0" smtClean="0"/>
              <a:t>Б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Я   Н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>
          <a:xfrm>
            <a:off x="3851920" y="2708920"/>
            <a:ext cx="3600400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ru-RU" sz="3200" dirty="0" smtClean="0"/>
              <a:t>   М  Е   Л   Ь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>
          <a:xfrm>
            <a:off x="2123728" y="3501008"/>
            <a:ext cx="5184576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lang="ru-RU" sz="3200" noProof="0" dirty="0" smtClean="0"/>
              <a:t>З    Е   Р          А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Л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Ь   Ц   О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6"/>
          <p:cNvSpPr txBox="1">
            <a:spLocks/>
          </p:cNvSpPr>
          <p:nvPr/>
        </p:nvSpPr>
        <p:spPr>
          <a:xfrm>
            <a:off x="1115616" y="4365104"/>
            <a:ext cx="4464496" cy="8640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lang="ru-RU" sz="3200" dirty="0" smtClean="0"/>
              <a:t>Б  А   Б   А   Р          Х   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6"/>
          <p:cNvSpPr txBox="1">
            <a:spLocks/>
          </p:cNvSpPr>
          <p:nvPr/>
        </p:nvSpPr>
        <p:spPr>
          <a:xfrm>
            <a:off x="2051720" y="5157192"/>
            <a:ext cx="4680520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  Е    Р          О  М  О  Р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 descr="http://fml17.ck.ua/images/2/7/kak-narisovat-skazku-o-rybake-i-ryb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725144"/>
            <a:ext cx="2397646" cy="1979771"/>
          </a:xfrm>
          <a:prstGeom prst="rect">
            <a:avLst/>
          </a:prstGeom>
          <a:noFill/>
        </p:spPr>
      </p:pic>
      <p:pic>
        <p:nvPicPr>
          <p:cNvPr id="1030" name="Picture 6" descr="http://afisha.mosreg.ru/sites/default/files/events_photo/zmpkb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888721" cy="2166541"/>
          </a:xfrm>
          <a:prstGeom prst="rect">
            <a:avLst/>
          </a:prstGeom>
          <a:noFill/>
        </p:spPr>
      </p:pic>
      <p:pic>
        <p:nvPicPr>
          <p:cNvPr id="1032" name="Picture 8" descr="http://www.playcast.ru/uploads/2014/05/15/86031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772816"/>
            <a:ext cx="1800200" cy="1685929"/>
          </a:xfrm>
          <a:prstGeom prst="rect">
            <a:avLst/>
          </a:prstGeom>
          <a:noFill/>
        </p:spPr>
      </p:pic>
      <p:pic>
        <p:nvPicPr>
          <p:cNvPr id="1034" name="Picture 10" descr="http://odub.tomsk.ru/Portals/0/EasyDNNnews/4233/4233img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708920"/>
            <a:ext cx="1920214" cy="1440160"/>
          </a:xfrm>
          <a:prstGeom prst="rect">
            <a:avLst/>
          </a:prstGeom>
          <a:noFill/>
        </p:spPr>
      </p:pic>
      <p:pic>
        <p:nvPicPr>
          <p:cNvPr id="1036" name="Picture 12" descr="http://constellator.com.ua/wp-content/uploads/2015/04/33-%D0%B1%D0%BE%D0%B3%D0%B0%D1%82%D1%8B%D1%80%D1%8F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5301208"/>
            <a:ext cx="1824202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4539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bg1">
                    <a:lumMod val="10000"/>
                  </a:schemeClr>
                </a:solidFill>
              </a:rPr>
              <a:t>Мир сказок А.С. Пушкина</a:t>
            </a:r>
            <a:endParaRPr lang="ru-RU" sz="3600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3074" name="Picture 2" descr="http://vseskazki.su/images/salta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4305300" cy="2857500"/>
          </a:xfrm>
          <a:prstGeom prst="rect">
            <a:avLst/>
          </a:prstGeom>
          <a:noFill/>
        </p:spPr>
      </p:pic>
      <p:pic>
        <p:nvPicPr>
          <p:cNvPr id="3076" name="Picture 4" descr="http://vseskazki.su/images/skazka-o-rybake-i-ryb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908720"/>
            <a:ext cx="4762500" cy="2857500"/>
          </a:xfrm>
          <a:prstGeom prst="rect">
            <a:avLst/>
          </a:prstGeom>
          <a:noFill/>
        </p:spPr>
      </p:pic>
      <p:pic>
        <p:nvPicPr>
          <p:cNvPr id="3078" name="Picture 6" descr="http://vseskazki.su/images/skazka-o-m-carevne-i-bogatire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73016"/>
            <a:ext cx="5629275" cy="2857500"/>
          </a:xfrm>
          <a:prstGeom prst="rect">
            <a:avLst/>
          </a:prstGeom>
          <a:noFill/>
        </p:spPr>
      </p:pic>
      <p:pic>
        <p:nvPicPr>
          <p:cNvPr id="3080" name="Picture 8" descr="http://vseskazki.su/images/pesn-o-veschem-olege-chit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573016"/>
            <a:ext cx="5381625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www.amuzzz.ru/uploads/posts/2012-07/13420276819219_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283968" cy="3212976"/>
          </a:xfrm>
          <a:prstGeom prst="rect">
            <a:avLst/>
          </a:prstGeom>
          <a:noFill/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467544" y="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704" name="Picture 8" descr="http://criora.com/file/pic/quiz/2015/10/6900025aaeee2f65906e4a7e462ceee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8639"/>
            <a:ext cx="4392488" cy="3318769"/>
          </a:xfrm>
          <a:prstGeom prst="rect">
            <a:avLst/>
          </a:prstGeom>
          <a:noFill/>
        </p:spPr>
      </p:pic>
      <p:pic>
        <p:nvPicPr>
          <p:cNvPr id="29702" name="Picture 6" descr="http://static4.read.ru/images/illustrations/1362586672132488411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56992"/>
            <a:ext cx="4273285" cy="3204964"/>
          </a:xfrm>
          <a:prstGeom prst="rect">
            <a:avLst/>
          </a:prstGeom>
          <a:noFill/>
        </p:spPr>
      </p:pic>
      <p:pic>
        <p:nvPicPr>
          <p:cNvPr id="29706" name="Picture 10" descr="http://i1.imageban.ru/out/2010/08/23/c456dfe55652165eb9c06ecff0177fb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56992"/>
            <a:ext cx="4271863" cy="320389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305800" cy="648072"/>
          </a:xfrm>
        </p:spPr>
        <p:txBody>
          <a:bodyPr/>
          <a:lstStyle/>
          <a:p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</a:rPr>
              <a:t>Александр Сергеевич Пушкин</a:t>
            </a:r>
            <a:endParaRPr lang="ru-RU" sz="2800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14338" name="Picture 2" descr="http://1.bp.blogspot.com/-lCVUDR57tgI/Uvg8a8Q17YI/AAAAAAAAAT0/d23PSGN1bs4/s1600/465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7986098" cy="560072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6021288"/>
            <a:ext cx="8229600" cy="65077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dirty="0" smtClean="0"/>
              <a:t>"Пушкин в Царском Селе", картина Ильи Репина, 1911.</a:t>
            </a:r>
            <a:br>
              <a:rPr lang="ru-RU" sz="9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Минувшее в новой красе оживилос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1508" name="Picture 4" descr="Минувшее в новой красе оживилос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1510" name="Picture 6" descr="Минувшее в новой красе оживилос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1512" name="Picture 8" descr="Минувшее в новой красе оживилос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1514" name="Picture 10" descr="http://cs630418.vk.me/v630418403/af/4YZMyB_Y0o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565015" cy="576630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6137920"/>
            <a:ext cx="8435280" cy="53144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9600" dirty="0" smtClean="0"/>
              <a:t>В. Щербаков. "Пушкин в Петербурге". 1949 г. Холст, масло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www.diafilms-tv.ru/sites/default/files/imagecache/slideshow/9e7c0f9175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6021288"/>
            <a:ext cx="8435280" cy="576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 Наталья Гончарова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www.stihi.ru/pics/2013/05/20/35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340651" cy="556043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91680" y="5949280"/>
            <a:ext cx="5688632" cy="9087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Григорий Александрович Пушкин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2242592" cy="1219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://130.r.photoshare.ru/01309/00c7d28748d1eb7ede6b6b9b02129193373dd1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0648"/>
            <a:ext cx="4365485" cy="558782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5961112"/>
            <a:ext cx="8229600" cy="8968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Мария Александровна </a:t>
            </a:r>
            <a:r>
              <a:rPr lang="ru-RU" dirty="0" err="1" smtClean="0"/>
              <a:t>Гартунг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8" name="Picture 4" descr="http://uzluga.ru/potrd/%D0%92+%D0%BE%D1%87%D0%B5%D1%80%D0%B5%D0%B4%D0%BD%D0%BE%D0%B9+%D0%B4%D0%BE%D0%BF%D0%BE%D0%BB%D0%BD%D0%B8%D1%82%D0%B5%D0%BB%D1%8C%D0%BD%D1%8B%D0%B9+%D1%84%D0%B0%D0%B9%D0%BB+%D0%B2%D0%BE%D1%88%D0%BB%D0%B8+%D0%B6%D0%B5%D0%BD%D1%89%D0%B8%D0%BD%D1%8B%2C+%D0%BC%D0%BE%D0%B6%D0%B5%D1%82+%D0%BD%D0%B5+%D1%82%D0%B0%D0%BA+%D0%B7%D0%BD%D0%B0%D0%BC%D0%B5%D0%BD%D0%B8%D1%82%D1%8B%D0%B5+%D1%81%D0%B2%D0%BE%D0%B5%D0%B9+%D0%B2%D0%BD%D0%B5%D1%88%D0%BD%D0%B5%D0%B9+%D0%BA%D1%80%D0%B0%D1%81%D0%BE%D1%82%D0%BE%D0%B9%2C+%D0%BA%D0%B0%D0%BA+%D0%BA%D1%80%D0%B0%D1%81%D0%B0%D0%B2%D0%B8%D1%86%D1%8B+%D0%B8%D0%B7+%D0%BE%D1%81%D0%BD%D0%BE%D0%B2%D0%BD%D0%BE%D0%B3%D0%BE+%D1%81%D0%BF%D0%B8%D1%81%D0%BA%D0%B0+100+%D1%81%D0%B0%D0%BC%D1%8B%D1%85+%D0%BA%D1%80%D0%B0%D1%81%D0%B8%D0%B2%D1%8B%D1%85+%D0%B6%D0%B5%D0%BD%D1%89%D0%B8%D0%BDd/120068_html_m3f47eef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8640"/>
            <a:ext cx="4608512" cy="578368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835696" y="6021288"/>
            <a:ext cx="8229600" cy="6480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Наталия Александровна </a:t>
            </a:r>
            <a:r>
              <a:rPr lang="ru-RU" dirty="0" err="1" smtClean="0"/>
              <a:t>Дубельт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дети пушк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7054" y="260648"/>
            <a:ext cx="3763138" cy="56166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Жена Пушкина Наталья Гончарова краткая биограф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5">
      <a:dk1>
        <a:srgbClr val="FEFAC9"/>
      </a:dk1>
      <a:lt1>
        <a:srgbClr val="2C2900"/>
      </a:lt1>
      <a:dk2>
        <a:srgbClr val="FADAB5"/>
      </a:dk2>
      <a:lt2>
        <a:srgbClr val="F5E4A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2C2900"/>
      </a:accent5>
      <a:accent6>
        <a:srgbClr val="2C2900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689</TotalTime>
  <Words>228</Words>
  <Application>Microsoft Office PowerPoint</Application>
  <PresentationFormat>Экран (4:3)</PresentationFormat>
  <Paragraphs>56</Paragraphs>
  <Slides>19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Урок в 5 классе «А. С. Пушкин, рассказ о жизни поэта. Литературная сказка»</vt:lpstr>
      <vt:lpstr>Александр Сергеевич Пушкин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Сказки  А.С. Пушкина:</vt:lpstr>
      <vt:lpstr>Из какой сказки и чья это вещь?</vt:lpstr>
      <vt:lpstr>Слайд 16</vt:lpstr>
      <vt:lpstr> </vt:lpstr>
      <vt:lpstr>Мир сказок А.С. Пушкина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Николаевна</dc:creator>
  <cp:lastModifiedBy>Екатерина</cp:lastModifiedBy>
  <cp:revision>79</cp:revision>
  <dcterms:created xsi:type="dcterms:W3CDTF">2016-02-11T12:53:54Z</dcterms:created>
  <dcterms:modified xsi:type="dcterms:W3CDTF">2021-04-19T19:10:04Z</dcterms:modified>
</cp:coreProperties>
</file>