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4" r:id="rId3"/>
    <p:sldId id="256" r:id="rId4"/>
    <p:sldId id="275" r:id="rId5"/>
    <p:sldId id="285" r:id="rId6"/>
    <p:sldId id="286" r:id="rId7"/>
    <p:sldId id="276" r:id="rId8"/>
    <p:sldId id="289" r:id="rId9"/>
    <p:sldId id="272" r:id="rId10"/>
    <p:sldId id="261" r:id="rId11"/>
    <p:sldId id="277" r:id="rId12"/>
    <p:sldId id="263" r:id="rId13"/>
    <p:sldId id="266" r:id="rId14"/>
    <p:sldId id="278" r:id="rId15"/>
    <p:sldId id="269" r:id="rId16"/>
    <p:sldId id="279" r:id="rId17"/>
    <p:sldId id="270" r:id="rId18"/>
    <p:sldId id="280" r:id="rId19"/>
    <p:sldId id="271" r:id="rId20"/>
    <p:sldId id="292" r:id="rId21"/>
    <p:sldId id="267" r:id="rId22"/>
    <p:sldId id="293" r:id="rId23"/>
    <p:sldId id="294" r:id="rId24"/>
    <p:sldId id="295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06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0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4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2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84CC1A-39A6-4726-921A-EA3BFAE7C0BB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E6CA3E-BA58-4ADF-90E2-EF00C844B7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76968" cy="3384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9" y="163773"/>
            <a:ext cx="3321956" cy="322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63" y="42247"/>
            <a:ext cx="3574406" cy="33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Gabriola" panose="04040605051002020D02" pitchFamily="82" charset="0"/>
              </a:rPr>
              <a:t>Кукуруза </a:t>
            </a:r>
            <a:endParaRPr lang="ru-RU" sz="54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573587"/>
            <a:ext cx="5759354" cy="4854509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вторая по распространенности культура. Она является самой урожайной культурой. </a:t>
            </a:r>
          </a:p>
          <a:p>
            <a:pPr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- Кукуруза более теплолюбивая, чем пшеница. Произрастает в умеренном и субтропическом поясе. </a:t>
            </a:r>
          </a:p>
          <a:p>
            <a:pPr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- Кукуруза не только продовольственная культура. Она также используется для корма животных. </a:t>
            </a:r>
          </a:p>
          <a:p>
            <a:pPr marL="0" indent="0" fontAlgn="base">
              <a:buNone/>
            </a:pPr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40% мирового сбора кукурузы дает одна страна — США.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55" y="1924334"/>
            <a:ext cx="5331184" cy="3382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16" y="3155829"/>
            <a:ext cx="821426" cy="9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86747"/>
              </p:ext>
            </p:extLst>
          </p:nvPr>
        </p:nvGraphicFramePr>
        <p:xfrm>
          <a:off x="1174282" y="616017"/>
          <a:ext cx="10039149" cy="57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83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367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28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32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кофе</a:t>
                      </a:r>
                    </a:p>
                    <a:p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Какао-бобы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557908" cy="116006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abriola" panose="04040605051002020D02" pitchFamily="82" charset="0"/>
              </a:rPr>
              <a:t>Рис - главная культура </a:t>
            </a:r>
            <a:r>
              <a:rPr lang="ru-RU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Азии</a:t>
            </a:r>
            <a:endParaRPr lang="ru-RU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7879"/>
            <a:ext cx="6550925" cy="470519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3200" b="1" dirty="0">
                <a:solidFill>
                  <a:srgbClr val="000000"/>
                </a:solidFill>
                <a:latin typeface="Gabriola" panose="04040605051002020D02" pitchFamily="82" charset="0"/>
              </a:rPr>
              <a:t>- </a:t>
            </a:r>
            <a:r>
              <a:rPr lang="ru-RU" sz="3200" dirty="0">
                <a:solidFill>
                  <a:srgbClr val="000000"/>
                </a:solidFill>
                <a:latin typeface="Gabriola" panose="04040605051002020D02" pitchFamily="82" charset="0"/>
              </a:rPr>
              <a:t>это основная продовольственная культура стран тропической Азии.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Основные </a:t>
            </a:r>
            <a:r>
              <a:rPr lang="ru-RU" sz="3200" dirty="0">
                <a:solidFill>
                  <a:srgbClr val="000000"/>
                </a:solidFill>
                <a:latin typeface="Gabriola" panose="04040605051002020D02" pitchFamily="82" charset="0"/>
              </a:rPr>
              <a:t>плантации риса располагаются в тропическом муссоном климате.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Рис </a:t>
            </a:r>
            <a:r>
              <a:rPr lang="ru-RU" sz="3200" dirty="0">
                <a:solidFill>
                  <a:srgbClr val="000000"/>
                </a:solidFill>
                <a:latin typeface="Gabriola" panose="04040605051002020D02" pitchFamily="82" charset="0"/>
              </a:rPr>
              <a:t>- это теплолюбивая и влаголюбивая культура.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Большая </a:t>
            </a:r>
            <a:r>
              <a:rPr lang="ru-RU" sz="3200" dirty="0">
                <a:solidFill>
                  <a:srgbClr val="000000"/>
                </a:solidFill>
                <a:latin typeface="Gabriola" panose="04040605051002020D02" pitchFamily="82" charset="0"/>
              </a:rPr>
              <a:t>часть посевов приходится на страны Восточной, Юго-Восточной и Южной Азии. </a:t>
            </a:r>
          </a:p>
          <a:p>
            <a: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5" y="402404"/>
            <a:ext cx="2533650" cy="1209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25" y="2213319"/>
            <a:ext cx="5168805" cy="40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609"/>
          </a:xfrm>
        </p:spPr>
      </p:pic>
    </p:spTree>
    <p:extLst>
      <p:ext uri="{BB962C8B-B14F-4D97-AF65-F5344CB8AC3E}">
        <p14:creationId xmlns:p14="http://schemas.microsoft.com/office/powerpoint/2010/main" val="10838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67899"/>
              </p:ext>
            </p:extLst>
          </p:nvPr>
        </p:nvGraphicFramePr>
        <p:xfrm>
          <a:off x="1174282" y="616017"/>
          <a:ext cx="10039149" cy="569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823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4196615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166711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367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16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sz="1600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sz="1600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Влаголюбивая культура. Климатические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пояса: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экваториальный, субтропический,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тропический, муссонный тип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Восточная,</a:t>
                      </a:r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Юго-Восточная,</a:t>
                      </a:r>
                      <a:r>
                        <a:rPr lang="en-US" sz="160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Южная Азия, Бразилия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32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кофе</a:t>
                      </a: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Какао-бобы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393" y="491321"/>
            <a:ext cx="10058400" cy="12282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abriola" panose="04040605051002020D02" pitchFamily="82" charset="0"/>
              </a:rPr>
              <a:t>География чая</a:t>
            </a: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29" y="1719619"/>
            <a:ext cx="5732061" cy="457199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Gabriola" panose="04040605051002020D02" pitchFamily="82" charset="0"/>
              </a:rPr>
              <a:t>Чай выращивают на территории тропического и субтропического климатических поясов, где увлажнение избыточное. </a:t>
            </a:r>
            <a:endParaRPr lang="ru-RU" sz="3200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6775"/>
            <a:ext cx="6397414" cy="2394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1924334"/>
            <a:ext cx="5108811" cy="35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81928"/>
              </p:ext>
            </p:extLst>
          </p:nvPr>
        </p:nvGraphicFramePr>
        <p:xfrm>
          <a:off x="327259" y="529389"/>
          <a:ext cx="11531066" cy="586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64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4798161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880541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448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16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sz="1600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sz="1600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Влаголюбивая культура. Климатические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пояса: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экваториальный, субтропический,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тропический, муссонный тип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Юго-Восточная,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Южная Азия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87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600" dirty="0" err="1" smtClean="0">
                          <a:latin typeface="Georgia" panose="02040502050405020303" pitchFamily="18" charset="0"/>
                        </a:rPr>
                        <a:t>суб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)тропический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климатический пояс, достаточное количество осадков 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Китай, Индия, Кения, Шри-Ланка, Турция, Вьетнам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450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Какао-бобы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кофе</a:t>
                      </a: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abriola" panose="04040605051002020D02" pitchFamily="82" charset="0"/>
              </a:rPr>
              <a:t>География выращивания какао - бобов</a:t>
            </a:r>
            <a:endParaRPr lang="ru-RU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59"/>
            <a:ext cx="6127845" cy="4595201"/>
          </a:xfrm>
        </p:spPr>
        <p:txBody>
          <a:bodyPr/>
          <a:lstStyle/>
          <a:p>
            <a:pPr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Какао – растение влажных тропических низменностей. </a:t>
            </a:r>
          </a:p>
          <a:p>
            <a:pPr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У какао условия произрастания ограниченные, дерево не переносит сильной засухи и не любит очень влажный климат. 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2038633"/>
            <a:ext cx="6146042" cy="34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007224"/>
              </p:ext>
            </p:extLst>
          </p:nvPr>
        </p:nvGraphicFramePr>
        <p:xfrm>
          <a:off x="327259" y="529389"/>
          <a:ext cx="11531066" cy="582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64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4830521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848181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448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16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sz="1600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sz="1600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Влаголюбивая культура. Климатические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пояса: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экваториальный, субтропический,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тропический, муссонный тип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Юго-Восточная,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Южная Азия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87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600" dirty="0" err="1" smtClean="0">
                          <a:latin typeface="Georgia" panose="02040502050405020303" pitchFamily="18" charset="0"/>
                        </a:rPr>
                        <a:t>суб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)тропический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климатический пояс, достаточное количество осадков 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Китай, Индия, Кения, Шри-Ланка, Турция, Вьетнам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4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Какао-бобы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Тропическая культура,  тепло- и влаголюбивая культура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Кот-д'Ивуар, Гана, Индонезия, Нигерия, Камерун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кофе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9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abriola" panose="04040605051002020D02" pitchFamily="82" charset="0"/>
              </a:rPr>
              <a:t>Кофе </a:t>
            </a:r>
            <a:endParaRPr lang="ru-RU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737359"/>
            <a:ext cx="6059606" cy="4922747"/>
          </a:xfrm>
        </p:spPr>
        <p:txBody>
          <a:bodyPr>
            <a:normAutofit/>
          </a:bodyPr>
          <a:lstStyle/>
          <a:p>
            <a:pPr algn="just" fontAlgn="base"/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Кофейные деревья могут расти только в строго определённом климате – это тропики. Поэтому плантации кофейного дерева распространены только около северного и южного </a:t>
            </a:r>
            <a:r>
              <a:rPr lang="ru-RU" sz="3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тропика.</a:t>
            </a:r>
          </a:p>
          <a:p>
            <a:pPr algn="just" fontAlgn="base"/>
            <a:r>
              <a:rPr lang="ru-RU" sz="3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Лидером </a:t>
            </a:r>
            <a:r>
              <a:rPr lang="ru-RU" sz="3200" dirty="0">
                <a:solidFill>
                  <a:schemeClr val="tx1"/>
                </a:solidFill>
                <a:latin typeface="Gabriola" panose="04040605051002020D02" pitchFamily="82" charset="0"/>
              </a:rPr>
              <a:t>по производству кофе является Бразилия. </a:t>
            </a:r>
          </a:p>
          <a:p>
            <a:pPr algn="just"/>
            <a:endParaRPr lang="ru-RU" sz="28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893" y="2885323"/>
            <a:ext cx="4589701" cy="2232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03"/>
            <a:ext cx="1414929" cy="10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988665" cy="37571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78" y="-65011"/>
            <a:ext cx="2591367" cy="339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94" y="115041"/>
            <a:ext cx="2821675" cy="3527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37" y="3373941"/>
            <a:ext cx="2572602" cy="2968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34" y="3325229"/>
            <a:ext cx="2702919" cy="31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599224"/>
              </p:ext>
            </p:extLst>
          </p:nvPr>
        </p:nvGraphicFramePr>
        <p:xfrm>
          <a:off x="327259" y="529389"/>
          <a:ext cx="11531066" cy="610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64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4830521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848181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448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16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sz="1600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sz="1600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Влаголюбивая культура. Климатические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пояса: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экваториальный, субтропический,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тропический, муссонный тип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Юго-Восточная,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Южная Азия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87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600" dirty="0" err="1" smtClean="0">
                          <a:latin typeface="Georgia" panose="02040502050405020303" pitchFamily="18" charset="0"/>
                        </a:rPr>
                        <a:t>суб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)тропический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климатический пояс, достаточное количество осадков 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Китай, Индия, Кения, Шри-Ланка, Турция, Вьетнам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4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Какао-бобы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Тропическая культура,  тепло- и влаголюбивая культура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Кот-д'Ивуар, Гана, Индонезия, Нигерия, Камерун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кофе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Тропическая культура, влажный и сухой период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Бразилия, Вьетнам, Индонезия, Колумбия, Гондурас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9" t="33036" r="2663" b="565"/>
          <a:stretch/>
        </p:blipFill>
        <p:spPr>
          <a:xfrm>
            <a:off x="0" y="0"/>
            <a:ext cx="9729565" cy="4522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068" t="10114" r="4830" b="-2889"/>
          <a:stretch/>
        </p:blipFill>
        <p:spPr>
          <a:xfrm>
            <a:off x="8936257" y="4278071"/>
            <a:ext cx="2067879" cy="12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65387"/>
              </p:ext>
            </p:extLst>
          </p:nvPr>
        </p:nvGraphicFramePr>
        <p:xfrm>
          <a:off x="327259" y="529389"/>
          <a:ext cx="11531066" cy="6138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364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4830521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848181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448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16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16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sz="1600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sz="1600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Влаголюбивая культура. Климатические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пояса: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экваториальный, субтропический,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тропический, муссонный тип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Юго-Восточная,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Южная Азия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Теплолюбивая культура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США,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Китай, Бразилия,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87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600" dirty="0" err="1" smtClean="0">
                          <a:latin typeface="Georgia" panose="02040502050405020303" pitchFamily="18" charset="0"/>
                        </a:rPr>
                        <a:t>суб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)тропический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климатический пояс, достаточное количество осадков 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Китай, Индия, Кения, Шри-Ланка, Турция, Вьетнам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4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Какао-бобы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Тропическая культура,  тепло- и влаголюбивая культура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Кот-д'Ивуар, Гана, Индонезия, Нигерия, Камерун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кофе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Тропическая культура, влажный и сухой период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Бразилия, Вьетнам, Индонезия, Колумбия, Гондурас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Умеренный пояс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Россия, Франция, США, Германия, Турция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44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Тропическая культура, влаголюбивая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Бразилия, Индия, Китай, Таиланд, Пакистан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3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-146304"/>
            <a:ext cx="4937759" cy="64922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4" y="1001384"/>
            <a:ext cx="678688" cy="906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8032" y="1001384"/>
            <a:ext cx="2523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 какому решению по вопросу выращивания кофе вы пришли?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-146304"/>
            <a:ext cx="4937759" cy="64922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4" y="1001384"/>
            <a:ext cx="678688" cy="906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8032" y="1001384"/>
            <a:ext cx="2523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Спасибо ребята за ваши рекомендации, я ознакомлю совет директоров с вашим решением.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1845734"/>
            <a:ext cx="11850624" cy="43538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записать непродовольственные культуры в тетрадь стр.158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подготовить сообщение об использовании биотехнологий в сельском хозяйстве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составить кроссворд по теме: растениеводство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68" y="3273552"/>
            <a:ext cx="3102864" cy="27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" y="-327547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1965" y="0"/>
            <a:ext cx="4716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Gabriola" panose="04040605051002020D02" pitchFamily="82" charset="0"/>
              </a:rPr>
              <a:t>География сельского хозяйства. Растениеводство. </a:t>
            </a:r>
            <a:endParaRPr lang="ru-RU" sz="48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4768" y="3375709"/>
            <a:ext cx="327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Выполнил: учитель географии Нестеренко О.П. МАОУ «СОШ №23 им. Г.А. </a:t>
            </a:r>
            <a:r>
              <a:rPr lang="ru-RU" b="1" dirty="0" err="1" smtClean="0"/>
              <a:t>Кадзова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b="1" dirty="0" smtClean="0"/>
              <a:t>п. </a:t>
            </a:r>
            <a:r>
              <a:rPr lang="ru-RU" b="1" dirty="0" err="1" smtClean="0"/>
              <a:t>Айхал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59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Gabriola" panose="04040605051002020D02" pitchFamily="82" charset="0"/>
              </a:rPr>
              <a:t>Цель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" y="1845734"/>
            <a:ext cx="11686032" cy="4463626"/>
          </a:xfrm>
        </p:spPr>
        <p:txBody>
          <a:bodyPr>
            <a:normAutofit/>
          </a:bodyPr>
          <a:lstStyle/>
          <a:p>
            <a:pPr lvl="0" algn="just">
              <a:buClr>
                <a:srgbClr val="E48312"/>
              </a:buClr>
            </a:pPr>
            <a:r>
              <a:rPr lang="ru-RU" sz="4000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познакомиться </a:t>
            </a:r>
            <a:r>
              <a:rPr lang="ru-RU" sz="4000" dirty="0">
                <a:solidFill>
                  <a:srgbClr val="000000"/>
                </a:solidFill>
                <a:latin typeface="Gabriola" panose="04040605051002020D02" pitchFamily="82" charset="0"/>
              </a:rPr>
              <a:t>с основными сельскохозяйственными культурами, районами их возделывания.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96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-146304"/>
            <a:ext cx="4937759" cy="64922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4" y="1001384"/>
            <a:ext cx="678688" cy="9060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10912" y="1030269"/>
            <a:ext cx="2340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Здравствуйте, Ольга Петровна и ребята! Есть вопрос государственной важности.</a:t>
            </a:r>
          </a:p>
        </p:txBody>
      </p:sp>
    </p:spTree>
    <p:extLst>
      <p:ext uri="{BB962C8B-B14F-4D97-AF65-F5344CB8AC3E}">
        <p14:creationId xmlns:p14="http://schemas.microsoft.com/office/powerpoint/2010/main" val="39167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-146304"/>
            <a:ext cx="4937759" cy="64922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4" y="1001384"/>
            <a:ext cx="678688" cy="906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10912" y="1001384"/>
            <a:ext cx="2340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 статистике 85% французов пьют кофе ежедневно,  вот я и задумался о том , что можно ли выращивать кофе у нас в Франции?</a:t>
            </a:r>
          </a:p>
        </p:txBody>
      </p:sp>
    </p:spTree>
    <p:extLst>
      <p:ext uri="{BB962C8B-B14F-4D97-AF65-F5344CB8AC3E}">
        <p14:creationId xmlns:p14="http://schemas.microsoft.com/office/powerpoint/2010/main" val="9900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25235"/>
              </p:ext>
            </p:extLst>
          </p:nvPr>
        </p:nvGraphicFramePr>
        <p:xfrm>
          <a:off x="1097280" y="1203160"/>
          <a:ext cx="10039149" cy="512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83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367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28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пшеница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рис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кукуруза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чай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32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кофе</a:t>
                      </a:r>
                    </a:p>
                    <a:p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Какао-бобы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сахарная свёкла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abriola" panose="04040605051002020D02" pitchFamily="82" charset="0"/>
                        </a:rPr>
                        <a:t>сахарный тростник</a:t>
                      </a:r>
                      <a:endParaRPr lang="ru-RU" sz="24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5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7" t="8203" r="6779" b="7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757" y="0"/>
            <a:ext cx="10058400" cy="6160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Gabriola" panose="04040605051002020D02" pitchFamily="82" charset="0"/>
              </a:rPr>
              <a:t>Заполните таблицу</a:t>
            </a:r>
            <a:endParaRPr lang="ru-RU" b="1" u="sng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72579"/>
              </p:ext>
            </p:extLst>
          </p:nvPr>
        </p:nvGraphicFramePr>
        <p:xfrm>
          <a:off x="1174282" y="616017"/>
          <a:ext cx="10039149" cy="57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83">
                  <a:extLst>
                    <a:ext uri="{9D8B030D-6E8A-4147-A177-3AD203B41FA5}">
                      <a16:colId xmlns:a16="http://schemas.microsoft.com/office/drawing/2014/main" val="4024491726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2822196348"/>
                    </a:ext>
                  </a:extLst>
                </a:gridCol>
                <a:gridCol w="3346383">
                  <a:extLst>
                    <a:ext uri="{9D8B030D-6E8A-4147-A177-3AD203B41FA5}">
                      <a16:colId xmlns:a16="http://schemas.microsoft.com/office/drawing/2014/main" val="149556404"/>
                    </a:ext>
                  </a:extLst>
                </a:gridCol>
              </a:tblGrid>
              <a:tr h="5367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культура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районы</a:t>
                      </a:r>
                      <a:r>
                        <a:rPr lang="ru-RU" sz="2800" baseline="0" dirty="0" smtClean="0">
                          <a:latin typeface="Gabriola" panose="04040605051002020D02" pitchFamily="82" charset="0"/>
                        </a:rPr>
                        <a:t> выращивания 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Gabriola" panose="04040605051002020D02" pitchFamily="82" charset="0"/>
                        </a:rPr>
                        <a:t>Страны производители</a:t>
                      </a:r>
                      <a:endParaRPr lang="ru-RU" sz="2800" dirty="0">
                        <a:latin typeface="Gabriola" panose="040406050510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0833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пшеница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Самая распространённая географическая культура. Природные зоны: зона степей и </a:t>
                      </a:r>
                      <a:r>
                        <a:rPr lang="ru-RU" baseline="0" dirty="0" err="1" smtClean="0">
                          <a:latin typeface="Georgia" panose="02040502050405020303" pitchFamily="18" charset="0"/>
                          <a:ea typeface="Cambria" panose="02040503050406030204" pitchFamily="18" charset="0"/>
                        </a:rPr>
                        <a:t>лесостепей</a:t>
                      </a:r>
                      <a:endParaRPr lang="ru-RU" dirty="0">
                        <a:latin typeface="Georgia" panose="02040502050405020303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США, Канада, Австралия, Аргентина, Китай, Индия, Франция, Россия</a:t>
                      </a:r>
                      <a:endParaRPr lang="ru-RU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66356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рис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36739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кукуруза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63627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чай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458190"/>
                  </a:ext>
                </a:extLst>
              </a:tr>
              <a:tr h="832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кофе</a:t>
                      </a:r>
                    </a:p>
                    <a:p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92130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Какао-бобы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35389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сахарная свёкла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19081"/>
                  </a:ext>
                </a:extLst>
              </a:tr>
              <a:tr h="5367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Georgia" panose="02040502050405020303" pitchFamily="18" charset="0"/>
                        </a:rPr>
                        <a:t>сахарный тростник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5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</TotalTime>
  <Words>967</Words>
  <Application>Microsoft Office PowerPoint</Application>
  <PresentationFormat>Широкоэкранный</PresentationFormat>
  <Paragraphs>185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Gabriola</vt:lpstr>
      <vt:lpstr>Georgia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Цель урока</vt:lpstr>
      <vt:lpstr>Презентация PowerPoint</vt:lpstr>
      <vt:lpstr>Презентация PowerPoint</vt:lpstr>
      <vt:lpstr> Заполните таблицу</vt:lpstr>
      <vt:lpstr>Презентация PowerPoint</vt:lpstr>
      <vt:lpstr> Заполните таблицу</vt:lpstr>
      <vt:lpstr>Кукуруза </vt:lpstr>
      <vt:lpstr> Заполните таблицу</vt:lpstr>
      <vt:lpstr>Рис - главная культура Азии</vt:lpstr>
      <vt:lpstr>Презентация PowerPoint</vt:lpstr>
      <vt:lpstr> Заполните таблицу</vt:lpstr>
      <vt:lpstr>География чая</vt:lpstr>
      <vt:lpstr> Заполните таблицу</vt:lpstr>
      <vt:lpstr>География выращивания какао - бобов</vt:lpstr>
      <vt:lpstr> Заполните таблицу</vt:lpstr>
      <vt:lpstr>Кофе </vt:lpstr>
      <vt:lpstr> Заполните таблицу</vt:lpstr>
      <vt:lpstr>Презентация PowerPoint</vt:lpstr>
      <vt:lpstr> Заполните таблицу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39</cp:revision>
  <dcterms:created xsi:type="dcterms:W3CDTF">2023-01-26T13:06:40Z</dcterms:created>
  <dcterms:modified xsi:type="dcterms:W3CDTF">2023-03-12T13:59:16Z</dcterms:modified>
</cp:coreProperties>
</file>