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71" r:id="rId5"/>
    <p:sldId id="272" r:id="rId6"/>
    <p:sldId id="258" r:id="rId7"/>
    <p:sldId id="261" r:id="rId8"/>
    <p:sldId id="264" r:id="rId9"/>
    <p:sldId id="265" r:id="rId10"/>
    <p:sldId id="260" r:id="rId11"/>
    <p:sldId id="266" r:id="rId12"/>
    <p:sldId id="267" r:id="rId13"/>
    <p:sldId id="268" r:id="rId14"/>
    <p:sldId id="269" r:id="rId15"/>
    <p:sldId id="270" r:id="rId16"/>
    <p:sldId id="262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02.04.2020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977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8465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6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97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0034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3996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377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985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48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5520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597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02.04.2020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12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hyperlink" Target="../../../../Desktop/&#1052;&#1077;&#1090;&#1086;&#1076;&#1080;&#1095;&#1077;&#1089;&#1082;&#1080;&#1077;%20&#1088;&#1077;&#1082;&#1086;&#1084;&#1077;&#1085;&#1076;&#1072;&#1094;&#1080;&#1080;%20&#1076;&#1083;&#1103;%20&#1091;&#1095;&#1080;&#1090;&#1077;&#1083;&#1103;.doc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ky-art.com/index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7.xml"/><Relationship Id="rId7" Type="http://schemas.microsoft.com/office/2007/relationships/hdphoto" Target="../media/hdphoto2.wdp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esktop/&#1057;&#1085;&#1077;&#1078;&#1085;&#1072;&#1103;%20&#1082;&#1086;&#1088;&#1086;&#1083;&#1077;&#1074;&#1072;.docx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esktop/Stoikii_olovaynnyi_soldatik.mp3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rgbClr val="0274B1"/>
            </a:gs>
            <a:gs pos="84000">
              <a:schemeClr val="bg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Г. Х. Андерсена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Выполнила: </a:t>
            </a:r>
            <a:r>
              <a:rPr lang="ru-RU" dirty="0" err="1" smtClean="0"/>
              <a:t>Андрущенко</a:t>
            </a:r>
            <a:r>
              <a:rPr lang="ru-RU" dirty="0" smtClean="0"/>
              <a:t> Марина Викторовна учитель начальных классов</a:t>
            </a:r>
          </a:p>
          <a:p>
            <a:r>
              <a:rPr lang="ru-RU" dirty="0" smtClean="0"/>
              <a:t>МКОУ «</a:t>
            </a:r>
            <a:r>
              <a:rPr lang="ru-RU" dirty="0" err="1" smtClean="0"/>
              <a:t>Глушковская</a:t>
            </a:r>
            <a:r>
              <a:rPr lang="ru-RU" dirty="0" smtClean="0"/>
              <a:t> средняя </a:t>
            </a:r>
          </a:p>
          <a:p>
            <a:r>
              <a:rPr lang="ru-RU" dirty="0" smtClean="0"/>
              <a:t>общеобразовательная школа»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5836622"/>
            <a:ext cx="48077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Методические  рекомендации для учителя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Sleep Away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6874.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5731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3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772816"/>
            <a:ext cx="4038600" cy="44348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Андерсена сердце мальчика превратилось в кусочек льда? 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700808"/>
            <a:ext cx="5108377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1514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692696"/>
            <a:ext cx="4038600" cy="443484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героиня была так упряма и избалована, что могла укусить свою мать за ухо. Но и её тронула история девочки, которая ищет своего брата.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101" y="620688"/>
            <a:ext cx="2952328" cy="40029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64088" y="5373216"/>
            <a:ext cx="3471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 разбойница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980728"/>
            <a:ext cx="39811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Дюймовочка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404664"/>
            <a:ext cx="4038600" cy="5760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было ячменное зёрнышко, затем цветок тюльпана, а потом …</a:t>
            </a:r>
          </a:p>
          <a:p>
            <a:pPr marL="0" indent="0" algn="ctr">
              <a:buNone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роста была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83" b="68018"/>
          <a:stretch/>
        </p:blipFill>
        <p:spPr>
          <a:xfrm>
            <a:off x="4067944" y="2276872"/>
            <a:ext cx="4882307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42521" y="4725144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дюйм (примерно два с половиной сантиметра)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404664"/>
            <a:ext cx="4038600" cy="61926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какой сказки эти строчки?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Славные у тебя детки! – сказала старая утка, с красным лоскутком на лапке.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Все очень милы кроме одного…</a:t>
            </a: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мать этого прекрасного лебедя.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68796"/>
            <a:ext cx="2880320" cy="3548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679" y="4005064"/>
            <a:ext cx="3312368" cy="25205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234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dirty="0" smtClean="0"/>
              <a:t>	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вы знаете сказку «Стойкий оловянный солдатик».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Чем отличался 25 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оловянный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солдатик от своих братьев?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30" y="908720"/>
            <a:ext cx="4680520" cy="4616597"/>
          </a:xfrm>
        </p:spPr>
      </p:pic>
      <p:sp>
        <p:nvSpPr>
          <p:cNvPr id="6" name="TextBox 5"/>
          <p:cNvSpPr txBox="1"/>
          <p:nvPr/>
        </p:nvSpPr>
        <p:spPr>
          <a:xfrm>
            <a:off x="1550318" y="5819326"/>
            <a:ext cx="7593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отливали последним, и на него не хватило олова.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11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rgbClr val="0274B1"/>
            </a:gs>
            <a:gs pos="77000">
              <a:schemeClr val="bg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 rot="21161323">
            <a:off x="574009" y="243626"/>
            <a:ext cx="4042551" cy="3345796"/>
            <a:chOff x="601457" y="899031"/>
            <a:chExt cx="3664911" cy="334579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61252">
              <a:off x="601457" y="1335212"/>
              <a:ext cx="2021781" cy="2856167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80361">
              <a:off x="1399808" y="899031"/>
              <a:ext cx="2035909" cy="262200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7536">
              <a:off x="2429244" y="1308542"/>
              <a:ext cx="1837124" cy="2936285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4572000" y="3020638"/>
            <a:ext cx="4248472" cy="707886"/>
          </a:xfrm>
          <a:prstGeom prst="rect">
            <a:avLst/>
          </a:prstGeom>
          <a:noFill/>
        </p:spPr>
        <p:txBody>
          <a:bodyPr vert="horz" wrap="square" rtlCol="0">
            <a:prstTxWarp prst="textChevron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 сказки!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9853" y="4365104"/>
            <a:ext cx="4012765" cy="707886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сказки!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03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rgbClr val="0274B1"/>
            </a:gs>
            <a:gs pos="77000">
              <a:schemeClr val="bg2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и интернет ресурсы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www.sky-art.com/index.htm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«Небесное искусство», посвящённый западной и восточной литературе, живописи и литературе.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28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8488C4"/>
            </a:gs>
            <a:gs pos="47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Андерсен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Дании, в крошечном городке  Оденсе  2 апреле 1805 г. 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050" y="2251665"/>
            <a:ext cx="2366342" cy="31148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412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23" y="260648"/>
            <a:ext cx="8229600" cy="594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Андерсена - Оденсе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4038600" cy="269802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813" y="980728"/>
            <a:ext cx="4038600" cy="2693714"/>
          </a:xfrm>
        </p:spPr>
      </p:pic>
      <p:sp>
        <p:nvSpPr>
          <p:cNvPr id="6" name="TextBox 5"/>
          <p:cNvSpPr txBox="1"/>
          <p:nvPr/>
        </p:nvSpPr>
        <p:spPr>
          <a:xfrm>
            <a:off x="1331639" y="3282482"/>
            <a:ext cx="2303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Андерсена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6813" y="3146484"/>
            <a:ext cx="4167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Статуя Г. Х. Андерсена  перед музеем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27784" y="3751585"/>
            <a:ext cx="4608512" cy="28368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73377" y="6126813"/>
            <a:ext cx="3585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 – музей Андерсена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50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премия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1" y="1640673"/>
            <a:ext cx="62646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1956 г. была учреждена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премия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Г. Х. Андерсена,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вручается один раз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два года  лучшему детскому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писателю и лучшему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удожнику – иллюстратору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книг.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6675" l="15563" r="506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24" t="23815" r="49379" b="23104"/>
          <a:stretch/>
        </p:blipFill>
        <p:spPr>
          <a:xfrm>
            <a:off x="323528" y="1484784"/>
            <a:ext cx="2207941" cy="2273406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66" b="74938" l="16060" r="83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459" t="24827" r="16862" b="24703"/>
          <a:stretch/>
        </p:blipFill>
        <p:spPr>
          <a:xfrm>
            <a:off x="290218" y="3921183"/>
            <a:ext cx="2169635" cy="2181736"/>
          </a:xfrm>
        </p:spPr>
      </p:pic>
    </p:spTree>
    <p:extLst>
      <p:ext uri="{BB962C8B-B14F-4D97-AF65-F5344CB8AC3E}">
        <p14:creationId xmlns:p14="http://schemas.microsoft.com/office/powerpoint/2010/main" val="32107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rgbClr val="0274B1"/>
            </a:gs>
            <a:gs pos="100000">
              <a:schemeClr val="bg2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Г.Х. Андерсена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Гадкий утёнок</a:t>
            </a:r>
            <a:endParaRPr lang="ru-RU" sz="32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Снежная королева 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Русалочка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Огниво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Дикие лебеди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Стойкий оловянный солдатик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Викторина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077" l="0" r="99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595" y="1706253"/>
            <a:ext cx="2584438" cy="2514914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99" b="100000" l="948" r="990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20" y="4063871"/>
            <a:ext cx="2480320" cy="279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rgbClr val="0274B1"/>
            </a:gs>
            <a:gs pos="77000">
              <a:schemeClr val="bg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«Гадкий утёнок»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43808" y="1412776"/>
            <a:ext cx="4038600" cy="7888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 в 1843 г.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фрагмент Гадкий утенок.wmv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2105473"/>
            <a:ext cx="6264696" cy="4563887"/>
          </a:xfrm>
        </p:spPr>
      </p:pic>
    </p:spTree>
    <p:extLst>
      <p:ext uri="{BB962C8B-B14F-4D97-AF65-F5344CB8AC3E}">
        <p14:creationId xmlns:p14="http://schemas.microsoft.com/office/powerpoint/2010/main" val="214251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5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0274B1"/>
            </a:gs>
            <a:gs pos="100000">
              <a:schemeClr val="bg2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«Снежная королева»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67544" y="3356992"/>
            <a:ext cx="4040188" cy="1058416"/>
          </a:xfrm>
        </p:spPr>
        <p:txBody>
          <a:bodyPr/>
          <a:lstStyle/>
          <a:p>
            <a:pPr marL="0" lvl="0" indent="0" algn="ctr">
              <a:buClr>
                <a:srgbClr val="0BD0D9"/>
              </a:buClr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 в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1844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60849"/>
            <a:ext cx="332638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4168" y="6329493"/>
            <a:ext cx="1553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Читать сказку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84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15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9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336704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6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Физкультминутка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Дети - Светит Солнышко Для Всех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3167.0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52292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58564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rgbClr val="0274B1"/>
            </a:gs>
            <a:gs pos="77000">
              <a:schemeClr val="bg2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«Стойкий оловянный солдатик»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 в 1848 г.</a:t>
            </a:r>
          </a:p>
          <a:p>
            <a:pPr marL="0" indent="0" algn="ctr"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276872"/>
            <a:ext cx="2550010" cy="35609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516216" y="6237312"/>
            <a:ext cx="20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Прослушать сказку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</TotalTime>
  <Words>294</Words>
  <Application>Microsoft Office PowerPoint</Application>
  <PresentationFormat>Экран (4:3)</PresentationFormat>
  <Paragraphs>67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Поток</vt:lpstr>
      <vt:lpstr>Твердый переплет</vt:lpstr>
      <vt:lpstr>Сказки Г. Х. Андерсена</vt:lpstr>
      <vt:lpstr>Г. Х. Андерсен</vt:lpstr>
      <vt:lpstr>Родина Андерсена - Оденсе</vt:lpstr>
      <vt:lpstr>Международная премия</vt:lpstr>
      <vt:lpstr>Сказки Г.Х. Андерсена</vt:lpstr>
      <vt:lpstr>«Гадкий утёнок»</vt:lpstr>
      <vt:lpstr>«Снежная королева»</vt:lpstr>
      <vt:lpstr>Физкультминутка </vt:lpstr>
      <vt:lpstr>«Стойкий оловянный солдатик»</vt:lpstr>
      <vt:lpstr>Викторина</vt:lpstr>
      <vt:lpstr>Презентация PowerPoint</vt:lpstr>
      <vt:lpstr>                               Дюймовочка</vt:lpstr>
      <vt:lpstr>Презентация PowerPoint</vt:lpstr>
      <vt:lpstr>Презентация PowerPoint</vt:lpstr>
      <vt:lpstr>Презентация PowerPoint</vt:lpstr>
      <vt:lpstr>Литература и интернет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Сказки Г. Х. Андерсена</dc:title>
  <dc:creator>Andruschenko Egor</dc:creator>
  <cp:lastModifiedBy>Andruschenko Egor</cp:lastModifiedBy>
  <cp:revision>63</cp:revision>
  <dcterms:created xsi:type="dcterms:W3CDTF">2020-03-30T16:31:17Z</dcterms:created>
  <dcterms:modified xsi:type="dcterms:W3CDTF">2020-04-02T20:58:21Z</dcterms:modified>
</cp:coreProperties>
</file>