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юля Лобанова" userId="573958944c3ea9e9" providerId="LiveId" clId="{EFDDD203-50D8-4EB5-BE58-D5D532C1CC79}"/>
    <pc:docChg chg="undo redo custSel addSld delSld modSld">
      <pc:chgData name="юля Лобанова" userId="573958944c3ea9e9" providerId="LiveId" clId="{EFDDD203-50D8-4EB5-BE58-D5D532C1CC79}" dt="2021-01-19T19:17:17.355" v="1126" actId="20577"/>
      <pc:docMkLst>
        <pc:docMk/>
      </pc:docMkLst>
      <pc:sldChg chg="addSp delSp modSp new mod">
        <pc:chgData name="юля Лобанова" userId="573958944c3ea9e9" providerId="LiveId" clId="{EFDDD203-50D8-4EB5-BE58-D5D532C1CC79}" dt="2021-01-19T19:15:58.524" v="1125" actId="20577"/>
        <pc:sldMkLst>
          <pc:docMk/>
          <pc:sldMk cId="2203595421" sldId="256"/>
        </pc:sldMkLst>
        <pc:spChg chg="del mod">
          <ac:chgData name="юля Лобанова" userId="573958944c3ea9e9" providerId="LiveId" clId="{EFDDD203-50D8-4EB5-BE58-D5D532C1CC79}" dt="2021-01-19T14:28:31.252" v="71" actId="478"/>
          <ac:spMkLst>
            <pc:docMk/>
            <pc:sldMk cId="2203595421" sldId="256"/>
            <ac:spMk id="2" creationId="{14840C01-7DD0-4C1A-AB47-F5A259EDCD47}"/>
          </ac:spMkLst>
        </pc:spChg>
        <pc:spChg chg="mod">
          <ac:chgData name="юля Лобанова" userId="573958944c3ea9e9" providerId="LiveId" clId="{EFDDD203-50D8-4EB5-BE58-D5D532C1CC79}" dt="2021-01-19T19:15:58.524" v="1125" actId="20577"/>
          <ac:spMkLst>
            <pc:docMk/>
            <pc:sldMk cId="2203595421" sldId="256"/>
            <ac:spMk id="3" creationId="{0300A1BB-93D8-4CD7-A8A4-2128429736ED}"/>
          </ac:spMkLst>
        </pc:spChg>
        <pc:spChg chg="add mod">
          <ac:chgData name="юля Лобанова" userId="573958944c3ea9e9" providerId="LiveId" clId="{EFDDD203-50D8-4EB5-BE58-D5D532C1CC79}" dt="2021-01-19T14:28:37.214" v="72" actId="1076"/>
          <ac:spMkLst>
            <pc:docMk/>
            <pc:sldMk cId="2203595421" sldId="256"/>
            <ac:spMk id="4" creationId="{56F2FE98-872C-4808-B57B-69AE032BDE95}"/>
          </ac:spMkLst>
        </pc:spChg>
        <pc:picChg chg="add del mod">
          <ac:chgData name="юля Лобанова" userId="573958944c3ea9e9" providerId="LiveId" clId="{EFDDD203-50D8-4EB5-BE58-D5D532C1CC79}" dt="2021-01-19T14:29:05.179" v="88"/>
          <ac:picMkLst>
            <pc:docMk/>
            <pc:sldMk cId="2203595421" sldId="256"/>
            <ac:picMk id="5" creationId="{DA099ED6-006A-48EF-9510-55B9BF7F3F17}"/>
          </ac:picMkLst>
        </pc:picChg>
        <pc:picChg chg="add mod">
          <ac:chgData name="юля Лобанова" userId="573958944c3ea9e9" providerId="LiveId" clId="{EFDDD203-50D8-4EB5-BE58-D5D532C1CC79}" dt="2021-01-19T14:30:46.828" v="116" actId="14100"/>
          <ac:picMkLst>
            <pc:docMk/>
            <pc:sldMk cId="2203595421" sldId="256"/>
            <ac:picMk id="6" creationId="{14489E8D-EC93-4A28-A6F6-C331462FFE7B}"/>
          </ac:picMkLst>
        </pc:picChg>
        <pc:picChg chg="add mod">
          <ac:chgData name="юля Лобанова" userId="573958944c3ea9e9" providerId="LiveId" clId="{EFDDD203-50D8-4EB5-BE58-D5D532C1CC79}" dt="2021-01-19T14:30:46.828" v="116" actId="14100"/>
          <ac:picMkLst>
            <pc:docMk/>
            <pc:sldMk cId="2203595421" sldId="256"/>
            <ac:picMk id="7" creationId="{4D926E4D-ABE4-46FB-8862-8F7BB15C6A2C}"/>
          </ac:picMkLst>
        </pc:picChg>
        <pc:picChg chg="add mod">
          <ac:chgData name="юля Лобанова" userId="573958944c3ea9e9" providerId="LiveId" clId="{EFDDD203-50D8-4EB5-BE58-D5D532C1CC79}" dt="2021-01-19T14:30:46.828" v="116" actId="14100"/>
          <ac:picMkLst>
            <pc:docMk/>
            <pc:sldMk cId="2203595421" sldId="256"/>
            <ac:picMk id="8" creationId="{E53C40B1-D45B-4BED-9C71-581781AE928A}"/>
          </ac:picMkLst>
        </pc:picChg>
        <pc:picChg chg="add mod">
          <ac:chgData name="юля Лобанова" userId="573958944c3ea9e9" providerId="LiveId" clId="{EFDDD203-50D8-4EB5-BE58-D5D532C1CC79}" dt="2021-01-19T14:30:46.828" v="116" actId="14100"/>
          <ac:picMkLst>
            <pc:docMk/>
            <pc:sldMk cId="2203595421" sldId="256"/>
            <ac:picMk id="9" creationId="{35D361BD-3A75-4EAD-98E1-5E9AEA79DFFA}"/>
          </ac:picMkLst>
        </pc:picChg>
        <pc:picChg chg="add mod">
          <ac:chgData name="юля Лобанова" userId="573958944c3ea9e9" providerId="LiveId" clId="{EFDDD203-50D8-4EB5-BE58-D5D532C1CC79}" dt="2021-01-19T14:30:46.828" v="116" actId="14100"/>
          <ac:picMkLst>
            <pc:docMk/>
            <pc:sldMk cId="2203595421" sldId="256"/>
            <ac:picMk id="10" creationId="{1EB37D2C-914B-402B-8C9A-6AEC2F68FC8E}"/>
          </ac:picMkLst>
        </pc:picChg>
        <pc:picChg chg="add mod">
          <ac:chgData name="юля Лобанова" userId="573958944c3ea9e9" providerId="LiveId" clId="{EFDDD203-50D8-4EB5-BE58-D5D532C1CC79}" dt="2021-01-19T14:30:46.828" v="116" actId="14100"/>
          <ac:picMkLst>
            <pc:docMk/>
            <pc:sldMk cId="2203595421" sldId="256"/>
            <ac:picMk id="11" creationId="{11C0D05F-7993-4C69-AAD3-39B3F3A9C2B2}"/>
          </ac:picMkLst>
        </pc:picChg>
      </pc:sldChg>
      <pc:sldChg chg="addSp delSp modSp new del mod modClrScheme chgLayout">
        <pc:chgData name="юля Лобанова" userId="573958944c3ea9e9" providerId="LiveId" clId="{EFDDD203-50D8-4EB5-BE58-D5D532C1CC79}" dt="2021-01-19T19:15:39.847" v="1094" actId="47"/>
        <pc:sldMkLst>
          <pc:docMk/>
          <pc:sldMk cId="582663311" sldId="257"/>
        </pc:sldMkLst>
        <pc:spChg chg="del">
          <ac:chgData name="юля Лобанова" userId="573958944c3ea9e9" providerId="LiveId" clId="{EFDDD203-50D8-4EB5-BE58-D5D532C1CC79}" dt="2021-01-19T14:24:04.085" v="2" actId="700"/>
          <ac:spMkLst>
            <pc:docMk/>
            <pc:sldMk cId="582663311" sldId="257"/>
            <ac:spMk id="2" creationId="{68540013-FB0D-4FE1-A623-0456795303BC}"/>
          </ac:spMkLst>
        </pc:spChg>
        <pc:spChg chg="del">
          <ac:chgData name="юля Лобанова" userId="573958944c3ea9e9" providerId="LiveId" clId="{EFDDD203-50D8-4EB5-BE58-D5D532C1CC79}" dt="2021-01-19T14:24:04.085" v="2" actId="700"/>
          <ac:spMkLst>
            <pc:docMk/>
            <pc:sldMk cId="582663311" sldId="257"/>
            <ac:spMk id="3" creationId="{FCE02B63-2BA9-4EC8-A5B2-353DA2D9DE27}"/>
          </ac:spMkLst>
        </pc:spChg>
        <pc:picChg chg="add del mod">
          <ac:chgData name="юля Лобанова" userId="573958944c3ea9e9" providerId="LiveId" clId="{EFDDD203-50D8-4EB5-BE58-D5D532C1CC79}" dt="2021-01-19T14:27:45.981" v="29" actId="21"/>
          <ac:picMkLst>
            <pc:docMk/>
            <pc:sldMk cId="582663311" sldId="257"/>
            <ac:picMk id="4" creationId="{48B76783-CF3C-4F0C-9C6B-E4D24AC14800}"/>
          </ac:picMkLst>
        </pc:picChg>
        <pc:picChg chg="add del mod">
          <ac:chgData name="юля Лобанова" userId="573958944c3ea9e9" providerId="LiveId" clId="{EFDDD203-50D8-4EB5-BE58-D5D532C1CC79}" dt="2021-01-19T14:27:45.981" v="29" actId="21"/>
          <ac:picMkLst>
            <pc:docMk/>
            <pc:sldMk cId="582663311" sldId="257"/>
            <ac:picMk id="5" creationId="{7D6EDCF1-816F-47BF-9D42-05563313ED42}"/>
          </ac:picMkLst>
        </pc:picChg>
        <pc:picChg chg="add del mod">
          <ac:chgData name="юля Лобанова" userId="573958944c3ea9e9" providerId="LiveId" clId="{EFDDD203-50D8-4EB5-BE58-D5D532C1CC79}" dt="2021-01-19T14:27:45.981" v="29" actId="21"/>
          <ac:picMkLst>
            <pc:docMk/>
            <pc:sldMk cId="582663311" sldId="257"/>
            <ac:picMk id="6" creationId="{D9D8FDFC-5330-4513-875F-FD6806B38CE3}"/>
          </ac:picMkLst>
        </pc:picChg>
        <pc:picChg chg="add mod">
          <ac:chgData name="юля Лобанова" userId="573958944c3ea9e9" providerId="LiveId" clId="{EFDDD203-50D8-4EB5-BE58-D5D532C1CC79}" dt="2021-01-19T14:51:44.001" v="358" actId="1076"/>
          <ac:picMkLst>
            <pc:docMk/>
            <pc:sldMk cId="582663311" sldId="257"/>
            <ac:picMk id="7" creationId="{312CAC10-7DDC-410D-B218-F4F4C3EBF38F}"/>
          </ac:picMkLst>
        </pc:picChg>
        <pc:picChg chg="add mod">
          <ac:chgData name="юля Лобанова" userId="573958944c3ea9e9" providerId="LiveId" clId="{EFDDD203-50D8-4EB5-BE58-D5D532C1CC79}" dt="2021-01-19T14:39:02.327" v="217" actId="1076"/>
          <ac:picMkLst>
            <pc:docMk/>
            <pc:sldMk cId="582663311" sldId="257"/>
            <ac:picMk id="8" creationId="{C08D3CFD-A91E-479C-8B5B-9C627FCF8834}"/>
          </ac:picMkLst>
        </pc:picChg>
        <pc:picChg chg="add mod">
          <ac:chgData name="юля Лобанова" userId="573958944c3ea9e9" providerId="LiveId" clId="{EFDDD203-50D8-4EB5-BE58-D5D532C1CC79}" dt="2021-01-19T14:40:32.023" v="240" actId="1076"/>
          <ac:picMkLst>
            <pc:docMk/>
            <pc:sldMk cId="582663311" sldId="257"/>
            <ac:picMk id="9" creationId="{FC46D8C9-75DC-400C-B63C-BC31E5F8E579}"/>
          </ac:picMkLst>
        </pc:picChg>
        <pc:picChg chg="add del mod">
          <ac:chgData name="юля Лобанова" userId="573958944c3ea9e9" providerId="LiveId" clId="{EFDDD203-50D8-4EB5-BE58-D5D532C1CC79}" dt="2021-01-19T14:27:45.981" v="29" actId="21"/>
          <ac:picMkLst>
            <pc:docMk/>
            <pc:sldMk cId="582663311" sldId="257"/>
            <ac:picMk id="10" creationId="{8192133A-2177-4691-817D-FCEC5DFA0938}"/>
          </ac:picMkLst>
        </pc:picChg>
        <pc:picChg chg="add mod">
          <ac:chgData name="юля Лобанова" userId="573958944c3ea9e9" providerId="LiveId" clId="{EFDDD203-50D8-4EB5-BE58-D5D532C1CC79}" dt="2021-01-19T14:40:07.414" v="234" actId="14100"/>
          <ac:picMkLst>
            <pc:docMk/>
            <pc:sldMk cId="582663311" sldId="257"/>
            <ac:picMk id="11" creationId="{8656A38B-F0C7-4B02-AA06-601644B2F8DA}"/>
          </ac:picMkLst>
        </pc:picChg>
        <pc:picChg chg="add del mod">
          <ac:chgData name="юля Лобанова" userId="573958944c3ea9e9" providerId="LiveId" clId="{EFDDD203-50D8-4EB5-BE58-D5D532C1CC79}" dt="2021-01-19T14:27:45.981" v="29" actId="21"/>
          <ac:picMkLst>
            <pc:docMk/>
            <pc:sldMk cId="582663311" sldId="257"/>
            <ac:picMk id="12" creationId="{C377C862-6500-4ADE-A56E-26DB76A98F3C}"/>
          </ac:picMkLst>
        </pc:picChg>
        <pc:picChg chg="add mod">
          <ac:chgData name="юля Лобанова" userId="573958944c3ea9e9" providerId="LiveId" clId="{EFDDD203-50D8-4EB5-BE58-D5D532C1CC79}" dt="2021-01-19T14:45:02.989" v="278" actId="1076"/>
          <ac:picMkLst>
            <pc:docMk/>
            <pc:sldMk cId="582663311" sldId="257"/>
            <ac:picMk id="13" creationId="{AE06DDE0-9244-4D13-8CCA-AAFC581E8624}"/>
          </ac:picMkLst>
        </pc:picChg>
        <pc:picChg chg="add del mod">
          <ac:chgData name="юля Лобанова" userId="573958944c3ea9e9" providerId="LiveId" clId="{EFDDD203-50D8-4EB5-BE58-D5D532C1CC79}" dt="2021-01-19T14:27:45.981" v="29" actId="21"/>
          <ac:picMkLst>
            <pc:docMk/>
            <pc:sldMk cId="582663311" sldId="257"/>
            <ac:picMk id="14" creationId="{2FA79FE1-394C-4D65-A744-FE554D90E21F}"/>
          </ac:picMkLst>
        </pc:picChg>
        <pc:picChg chg="add mod">
          <ac:chgData name="юля Лобанова" userId="573958944c3ea9e9" providerId="LiveId" clId="{EFDDD203-50D8-4EB5-BE58-D5D532C1CC79}" dt="2021-01-19T14:38:21.041" v="206" actId="14100"/>
          <ac:picMkLst>
            <pc:docMk/>
            <pc:sldMk cId="582663311" sldId="257"/>
            <ac:picMk id="15" creationId="{88A69BF8-6E07-4779-B1E9-6C7EE7C978BE}"/>
          </ac:picMkLst>
        </pc:picChg>
        <pc:picChg chg="add mod">
          <ac:chgData name="юля Лобанова" userId="573958944c3ea9e9" providerId="LiveId" clId="{EFDDD203-50D8-4EB5-BE58-D5D532C1CC79}" dt="2021-01-19T14:27:43.689" v="28" actId="571"/>
          <ac:picMkLst>
            <pc:docMk/>
            <pc:sldMk cId="582663311" sldId="257"/>
            <ac:picMk id="16" creationId="{2D0E50D0-D4C7-412C-AA0C-DE3872FC9CAB}"/>
          </ac:picMkLst>
        </pc:picChg>
        <pc:picChg chg="add mod">
          <ac:chgData name="юля Лобанова" userId="573958944c3ea9e9" providerId="LiveId" clId="{EFDDD203-50D8-4EB5-BE58-D5D532C1CC79}" dt="2021-01-19T14:27:43.689" v="28" actId="571"/>
          <ac:picMkLst>
            <pc:docMk/>
            <pc:sldMk cId="582663311" sldId="257"/>
            <ac:picMk id="17" creationId="{99F95AC9-7AC6-46D6-8929-89FBED6787F0}"/>
          </ac:picMkLst>
        </pc:picChg>
        <pc:picChg chg="add mod">
          <ac:chgData name="юля Лобанова" userId="573958944c3ea9e9" providerId="LiveId" clId="{EFDDD203-50D8-4EB5-BE58-D5D532C1CC79}" dt="2021-01-19T14:27:43.689" v="28" actId="571"/>
          <ac:picMkLst>
            <pc:docMk/>
            <pc:sldMk cId="582663311" sldId="257"/>
            <ac:picMk id="18" creationId="{AE77AEA4-3E43-445F-9FFE-81DBF5F496FF}"/>
          </ac:picMkLst>
        </pc:picChg>
        <pc:picChg chg="add mod">
          <ac:chgData name="юля Лобанова" userId="573958944c3ea9e9" providerId="LiveId" clId="{EFDDD203-50D8-4EB5-BE58-D5D532C1CC79}" dt="2021-01-19T14:27:43.689" v="28" actId="571"/>
          <ac:picMkLst>
            <pc:docMk/>
            <pc:sldMk cId="582663311" sldId="257"/>
            <ac:picMk id="19" creationId="{D6CEB90B-B153-482C-9143-8FCD6DC163CC}"/>
          </ac:picMkLst>
        </pc:picChg>
        <pc:picChg chg="add mod">
          <ac:chgData name="юля Лобанова" userId="573958944c3ea9e9" providerId="LiveId" clId="{EFDDD203-50D8-4EB5-BE58-D5D532C1CC79}" dt="2021-01-19T14:27:43.689" v="28" actId="571"/>
          <ac:picMkLst>
            <pc:docMk/>
            <pc:sldMk cId="582663311" sldId="257"/>
            <ac:picMk id="20" creationId="{ED350F18-0119-4D9F-9B25-3799F0B65502}"/>
          </ac:picMkLst>
        </pc:picChg>
        <pc:picChg chg="add mod">
          <ac:chgData name="юля Лобанова" userId="573958944c3ea9e9" providerId="LiveId" clId="{EFDDD203-50D8-4EB5-BE58-D5D532C1CC79}" dt="2021-01-19T14:27:43.689" v="28" actId="571"/>
          <ac:picMkLst>
            <pc:docMk/>
            <pc:sldMk cId="582663311" sldId="257"/>
            <ac:picMk id="21" creationId="{E5C1231A-6C5B-4D49-A441-903F31CC119E}"/>
          </ac:picMkLst>
        </pc:picChg>
        <pc:picChg chg="add mod ord">
          <ac:chgData name="юля Лобанова" userId="573958944c3ea9e9" providerId="LiveId" clId="{EFDDD203-50D8-4EB5-BE58-D5D532C1CC79}" dt="2021-01-19T14:39:43.696" v="228" actId="14100"/>
          <ac:picMkLst>
            <pc:docMk/>
            <pc:sldMk cId="582663311" sldId="257"/>
            <ac:picMk id="22" creationId="{4A3269CF-5C99-458C-9144-26A343B3AC1E}"/>
          </ac:picMkLst>
        </pc:picChg>
        <pc:picChg chg="add del mod ord">
          <ac:chgData name="юля Лобанова" userId="573958944c3ea9e9" providerId="LiveId" clId="{EFDDD203-50D8-4EB5-BE58-D5D532C1CC79}" dt="2021-01-19T14:40:10.467" v="235" actId="478"/>
          <ac:picMkLst>
            <pc:docMk/>
            <pc:sldMk cId="582663311" sldId="257"/>
            <ac:picMk id="23" creationId="{536EDC8E-9F99-43FA-B3D3-7F2C36ACAFAB}"/>
          </ac:picMkLst>
        </pc:picChg>
        <pc:picChg chg="add mod">
          <ac:chgData name="юля Лобанова" userId="573958944c3ea9e9" providerId="LiveId" clId="{EFDDD203-50D8-4EB5-BE58-D5D532C1CC79}" dt="2021-01-19T14:39:06.872" v="219" actId="1076"/>
          <ac:picMkLst>
            <pc:docMk/>
            <pc:sldMk cId="582663311" sldId="257"/>
            <ac:picMk id="24" creationId="{3F085510-EAB2-4962-800E-D87ACD03AB60}"/>
          </ac:picMkLst>
        </pc:picChg>
        <pc:picChg chg="add mod">
          <ac:chgData name="юля Лобанова" userId="573958944c3ea9e9" providerId="LiveId" clId="{EFDDD203-50D8-4EB5-BE58-D5D532C1CC79}" dt="2021-01-19T14:36:24.431" v="175" actId="1076"/>
          <ac:picMkLst>
            <pc:docMk/>
            <pc:sldMk cId="582663311" sldId="257"/>
            <ac:picMk id="25" creationId="{FB3DD0FD-BA82-4A98-B2EF-B84A5C66FDC5}"/>
          </ac:picMkLst>
        </pc:picChg>
        <pc:picChg chg="add mod">
          <ac:chgData name="юля Лобанова" userId="573958944c3ea9e9" providerId="LiveId" clId="{EFDDD203-50D8-4EB5-BE58-D5D532C1CC79}" dt="2021-01-19T14:36:37.203" v="177" actId="1076"/>
          <ac:picMkLst>
            <pc:docMk/>
            <pc:sldMk cId="582663311" sldId="257"/>
            <ac:picMk id="26" creationId="{4379DDE9-D48D-4231-8726-38F0797A45BB}"/>
          </ac:picMkLst>
        </pc:picChg>
        <pc:picChg chg="add mod">
          <ac:chgData name="юля Лобанова" userId="573958944c3ea9e9" providerId="LiveId" clId="{EFDDD203-50D8-4EB5-BE58-D5D532C1CC79}" dt="2021-01-19T14:36:53.619" v="180" actId="1076"/>
          <ac:picMkLst>
            <pc:docMk/>
            <pc:sldMk cId="582663311" sldId="257"/>
            <ac:picMk id="27" creationId="{FB122BF8-63B2-41F5-955F-49616E781A81}"/>
          </ac:picMkLst>
        </pc:picChg>
        <pc:picChg chg="add mod ord">
          <ac:chgData name="юля Лобанова" userId="573958944c3ea9e9" providerId="LiveId" clId="{EFDDD203-50D8-4EB5-BE58-D5D532C1CC79}" dt="2021-01-19T18:59:42.840" v="942" actId="1076"/>
          <ac:picMkLst>
            <pc:docMk/>
            <pc:sldMk cId="582663311" sldId="257"/>
            <ac:picMk id="28" creationId="{A976A304-3EEB-41DE-8572-892EA48AF677}"/>
          </ac:picMkLst>
        </pc:picChg>
        <pc:picChg chg="add del mod">
          <ac:chgData name="юля Лобанова" userId="573958944c3ea9e9" providerId="LiveId" clId="{EFDDD203-50D8-4EB5-BE58-D5D532C1CC79}" dt="2021-01-19T14:37:22.761" v="189"/>
          <ac:picMkLst>
            <pc:docMk/>
            <pc:sldMk cId="582663311" sldId="257"/>
            <ac:picMk id="29" creationId="{E7DA19DE-0EAB-482F-8F8E-4A17C23F10A9}"/>
          </ac:picMkLst>
        </pc:picChg>
        <pc:picChg chg="add mod ord">
          <ac:chgData name="юля Лобанова" userId="573958944c3ea9e9" providerId="LiveId" clId="{EFDDD203-50D8-4EB5-BE58-D5D532C1CC79}" dt="2021-01-19T14:38:13.625" v="204" actId="167"/>
          <ac:picMkLst>
            <pc:docMk/>
            <pc:sldMk cId="582663311" sldId="257"/>
            <ac:picMk id="30" creationId="{ECED5AE5-AD6B-464E-A7D2-FAE2F56D8810}"/>
          </ac:picMkLst>
        </pc:picChg>
        <pc:picChg chg="add mod">
          <ac:chgData name="юля Лобанова" userId="573958944c3ea9e9" providerId="LiveId" clId="{EFDDD203-50D8-4EB5-BE58-D5D532C1CC79}" dt="2021-01-19T14:37:38.947" v="195" actId="1076"/>
          <ac:picMkLst>
            <pc:docMk/>
            <pc:sldMk cId="582663311" sldId="257"/>
            <ac:picMk id="31" creationId="{ECB6885D-EAC6-4ADD-A000-68D7EC63D89F}"/>
          </ac:picMkLst>
        </pc:picChg>
        <pc:picChg chg="add mod">
          <ac:chgData name="юля Лобанова" userId="573958944c3ea9e9" providerId="LiveId" clId="{EFDDD203-50D8-4EB5-BE58-D5D532C1CC79}" dt="2021-01-19T14:38:31.965" v="208" actId="1076"/>
          <ac:picMkLst>
            <pc:docMk/>
            <pc:sldMk cId="582663311" sldId="257"/>
            <ac:picMk id="32" creationId="{554F3D52-CC94-440C-B04A-C9FBDED294EF}"/>
          </ac:picMkLst>
        </pc:picChg>
        <pc:picChg chg="add mod">
          <ac:chgData name="юля Лобанова" userId="573958944c3ea9e9" providerId="LiveId" clId="{EFDDD203-50D8-4EB5-BE58-D5D532C1CC79}" dt="2021-01-19T14:38:38.421" v="210" actId="1076"/>
          <ac:picMkLst>
            <pc:docMk/>
            <pc:sldMk cId="582663311" sldId="257"/>
            <ac:picMk id="33" creationId="{4C831077-9C4B-4A16-A65A-E319D45C04F7}"/>
          </ac:picMkLst>
        </pc:picChg>
        <pc:picChg chg="add mod">
          <ac:chgData name="юля Лобанова" userId="573958944c3ea9e9" providerId="LiveId" clId="{EFDDD203-50D8-4EB5-BE58-D5D532C1CC79}" dt="2021-01-19T14:39:13.335" v="220" actId="14100"/>
          <ac:picMkLst>
            <pc:docMk/>
            <pc:sldMk cId="582663311" sldId="257"/>
            <ac:picMk id="34" creationId="{6FA1C70A-F871-4D34-8487-52FFF1B1A495}"/>
          </ac:picMkLst>
        </pc:picChg>
        <pc:picChg chg="add mod">
          <ac:chgData name="юля Лобанова" userId="573958944c3ea9e9" providerId="LiveId" clId="{EFDDD203-50D8-4EB5-BE58-D5D532C1CC79}" dt="2021-01-19T14:38:56.004" v="214" actId="1076"/>
          <ac:picMkLst>
            <pc:docMk/>
            <pc:sldMk cId="582663311" sldId="257"/>
            <ac:picMk id="35" creationId="{0FF15B04-4901-42BF-8AF7-20D4C7E10CA9}"/>
          </ac:picMkLst>
        </pc:picChg>
        <pc:picChg chg="add mod">
          <ac:chgData name="юля Лобанова" userId="573958944c3ea9e9" providerId="LiveId" clId="{EFDDD203-50D8-4EB5-BE58-D5D532C1CC79}" dt="2021-01-19T14:39:34.905" v="225" actId="1076"/>
          <ac:picMkLst>
            <pc:docMk/>
            <pc:sldMk cId="582663311" sldId="257"/>
            <ac:picMk id="36" creationId="{3BA8F86A-EBEF-45BD-ADBC-AA5B9E5C68B5}"/>
          </ac:picMkLst>
        </pc:picChg>
        <pc:picChg chg="add mod">
          <ac:chgData name="юля Лобанова" userId="573958944c3ea9e9" providerId="LiveId" clId="{EFDDD203-50D8-4EB5-BE58-D5D532C1CC79}" dt="2021-01-19T14:41:07.879" v="246" actId="1076"/>
          <ac:picMkLst>
            <pc:docMk/>
            <pc:sldMk cId="582663311" sldId="257"/>
            <ac:picMk id="37" creationId="{F17024CF-95E6-4F4E-B8D4-1A683ED207B5}"/>
          </ac:picMkLst>
        </pc:picChg>
        <pc:picChg chg="add mod">
          <ac:chgData name="юля Лобанова" userId="573958944c3ea9e9" providerId="LiveId" clId="{EFDDD203-50D8-4EB5-BE58-D5D532C1CC79}" dt="2021-01-19T14:41:00.085" v="245" actId="1076"/>
          <ac:picMkLst>
            <pc:docMk/>
            <pc:sldMk cId="582663311" sldId="257"/>
            <ac:picMk id="38" creationId="{A695DD48-70D9-4854-B63A-44CC6AF019B8}"/>
          </ac:picMkLst>
        </pc:picChg>
        <pc:picChg chg="add mod">
          <ac:chgData name="юля Лобанова" userId="573958944c3ea9e9" providerId="LiveId" clId="{EFDDD203-50D8-4EB5-BE58-D5D532C1CC79}" dt="2021-01-19T14:42:04.304" v="247" actId="571"/>
          <ac:picMkLst>
            <pc:docMk/>
            <pc:sldMk cId="582663311" sldId="257"/>
            <ac:picMk id="39" creationId="{CC93FCAA-57D4-4397-B504-0F3CC34B49FF}"/>
          </ac:picMkLst>
        </pc:picChg>
        <pc:picChg chg="add mod">
          <ac:chgData name="юля Лобанова" userId="573958944c3ea9e9" providerId="LiveId" clId="{EFDDD203-50D8-4EB5-BE58-D5D532C1CC79}" dt="2021-01-19T14:42:04.304" v="247" actId="571"/>
          <ac:picMkLst>
            <pc:docMk/>
            <pc:sldMk cId="582663311" sldId="257"/>
            <ac:picMk id="40" creationId="{B3032D07-DF6A-4443-86AC-C6830A1D691F}"/>
          </ac:picMkLst>
        </pc:picChg>
        <pc:picChg chg="add mod">
          <ac:chgData name="юля Лобанова" userId="573958944c3ea9e9" providerId="LiveId" clId="{EFDDD203-50D8-4EB5-BE58-D5D532C1CC79}" dt="2021-01-19T14:42:04.304" v="247" actId="571"/>
          <ac:picMkLst>
            <pc:docMk/>
            <pc:sldMk cId="582663311" sldId="257"/>
            <ac:picMk id="41" creationId="{2B95C659-F1DF-4577-97D2-CE8BDD0AE0B5}"/>
          </ac:picMkLst>
        </pc:picChg>
        <pc:picChg chg="add mod">
          <ac:chgData name="юля Лобанова" userId="573958944c3ea9e9" providerId="LiveId" clId="{EFDDD203-50D8-4EB5-BE58-D5D532C1CC79}" dt="2021-01-19T14:42:14.122" v="251" actId="571"/>
          <ac:picMkLst>
            <pc:docMk/>
            <pc:sldMk cId="582663311" sldId="257"/>
            <ac:picMk id="42" creationId="{C95B582F-0D93-4915-BDF4-5EECF7BEC7D8}"/>
          </ac:picMkLst>
        </pc:picChg>
      </pc:sldChg>
      <pc:sldChg chg="addSp delSp modSp new del mod">
        <pc:chgData name="юля Лобанова" userId="573958944c3ea9e9" providerId="LiveId" clId="{EFDDD203-50D8-4EB5-BE58-D5D532C1CC79}" dt="2021-01-19T19:15:40.795" v="1095" actId="47"/>
        <pc:sldMkLst>
          <pc:docMk/>
          <pc:sldMk cId="999113421" sldId="258"/>
        </pc:sldMkLst>
        <pc:picChg chg="add mod">
          <ac:chgData name="юля Лобанова" userId="573958944c3ea9e9" providerId="LiveId" clId="{EFDDD203-50D8-4EB5-BE58-D5D532C1CC79}" dt="2021-01-19T14:42:11.061" v="250" actId="1076"/>
          <ac:picMkLst>
            <pc:docMk/>
            <pc:sldMk cId="999113421" sldId="258"/>
            <ac:picMk id="2" creationId="{4986323F-A843-47E9-8E03-75927B20F98F}"/>
          </ac:picMkLst>
        </pc:picChg>
        <pc:picChg chg="add mod">
          <ac:chgData name="юля Лобанова" userId="573958944c3ea9e9" providerId="LiveId" clId="{EFDDD203-50D8-4EB5-BE58-D5D532C1CC79}" dt="2021-01-19T14:42:40.451" v="255" actId="1076"/>
          <ac:picMkLst>
            <pc:docMk/>
            <pc:sldMk cId="999113421" sldId="258"/>
            <ac:picMk id="3" creationId="{BF97E337-59CD-4911-A65F-2D0A7B98C77F}"/>
          </ac:picMkLst>
        </pc:picChg>
        <pc:picChg chg="add mod ord">
          <ac:chgData name="юля Лобанова" userId="573958944c3ea9e9" providerId="LiveId" clId="{EFDDD203-50D8-4EB5-BE58-D5D532C1CC79}" dt="2021-01-19T14:42:43.987" v="256" actId="167"/>
          <ac:picMkLst>
            <pc:docMk/>
            <pc:sldMk cId="999113421" sldId="258"/>
            <ac:picMk id="4" creationId="{7FF9D01D-3998-4D36-8530-0A0A5720EE61}"/>
          </ac:picMkLst>
        </pc:picChg>
        <pc:picChg chg="add del mod">
          <ac:chgData name="юля Лобанова" userId="573958944c3ea9e9" providerId="LiveId" clId="{EFDDD203-50D8-4EB5-BE58-D5D532C1CC79}" dt="2021-01-19T14:43:09.659" v="260"/>
          <ac:picMkLst>
            <pc:docMk/>
            <pc:sldMk cId="999113421" sldId="258"/>
            <ac:picMk id="5" creationId="{484FA219-9178-4C50-888B-1B495ED07C4F}"/>
          </ac:picMkLst>
        </pc:picChg>
        <pc:picChg chg="add mod">
          <ac:chgData name="юля Лобанова" userId="573958944c3ea9e9" providerId="LiveId" clId="{EFDDD203-50D8-4EB5-BE58-D5D532C1CC79}" dt="2021-01-19T14:43:14.466" v="262" actId="1076"/>
          <ac:picMkLst>
            <pc:docMk/>
            <pc:sldMk cId="999113421" sldId="258"/>
            <ac:picMk id="6" creationId="{E63B4886-AE19-44A7-8011-8D5032BC4DC7}"/>
          </ac:picMkLst>
        </pc:picChg>
        <pc:picChg chg="add mod">
          <ac:chgData name="юля Лобанова" userId="573958944c3ea9e9" providerId="LiveId" clId="{EFDDD203-50D8-4EB5-BE58-D5D532C1CC79}" dt="2021-01-19T14:43:14.466" v="262" actId="1076"/>
          <ac:picMkLst>
            <pc:docMk/>
            <pc:sldMk cId="999113421" sldId="258"/>
            <ac:picMk id="7" creationId="{EF6D66FB-722F-4512-AF70-0A46FF080834}"/>
          </ac:picMkLst>
        </pc:picChg>
        <pc:picChg chg="add mod">
          <ac:chgData name="юля Лобанова" userId="573958944c3ea9e9" providerId="LiveId" clId="{EFDDD203-50D8-4EB5-BE58-D5D532C1CC79}" dt="2021-01-19T14:43:14.466" v="262" actId="1076"/>
          <ac:picMkLst>
            <pc:docMk/>
            <pc:sldMk cId="999113421" sldId="258"/>
            <ac:picMk id="8" creationId="{0C613D66-836C-440D-B7CF-C9EC5DBB277A}"/>
          </ac:picMkLst>
        </pc:picChg>
        <pc:picChg chg="add mod">
          <ac:chgData name="юля Лобанова" userId="573958944c3ea9e9" providerId="LiveId" clId="{EFDDD203-50D8-4EB5-BE58-D5D532C1CC79}" dt="2021-01-19T14:43:32.039" v="264" actId="1076"/>
          <ac:picMkLst>
            <pc:docMk/>
            <pc:sldMk cId="999113421" sldId="258"/>
            <ac:picMk id="9" creationId="{75B09259-EA41-4963-9464-BEB0C3943075}"/>
          </ac:picMkLst>
        </pc:picChg>
        <pc:picChg chg="add mod">
          <ac:chgData name="юля Лобанова" userId="573958944c3ea9e9" providerId="LiveId" clId="{EFDDD203-50D8-4EB5-BE58-D5D532C1CC79}" dt="2021-01-19T14:43:32.039" v="264" actId="1076"/>
          <ac:picMkLst>
            <pc:docMk/>
            <pc:sldMk cId="999113421" sldId="258"/>
            <ac:picMk id="10" creationId="{F2F735DE-23A9-4538-A5FA-EDB0A0E3A3EF}"/>
          </ac:picMkLst>
        </pc:picChg>
        <pc:picChg chg="add mod">
          <ac:chgData name="юля Лобанова" userId="573958944c3ea9e9" providerId="LiveId" clId="{EFDDD203-50D8-4EB5-BE58-D5D532C1CC79}" dt="2021-01-19T14:43:32.039" v="264" actId="1076"/>
          <ac:picMkLst>
            <pc:docMk/>
            <pc:sldMk cId="999113421" sldId="258"/>
            <ac:picMk id="11" creationId="{B824FDA5-42C9-4154-A426-DE507D0D5089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2" creationId="{44F80E09-F84F-4509-ACDC-2B34E92CB42D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3" creationId="{DA11CDBB-79E5-49F8-8929-B647EC639CCB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4" creationId="{AC4BB939-C91E-40E7-92FD-99EA92ABFE38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5" creationId="{EDF7253F-3252-4341-B5C4-8E471CA2B115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6" creationId="{1F01CBF8-9CB4-431F-A7E1-95FF37C60C70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7" creationId="{C3A8BA41-88D5-4B94-BE90-62E1BB9150C9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8" creationId="{ABE23FC6-0CD7-4119-AD47-BA70E0F1134E}"/>
          </ac:picMkLst>
        </pc:picChg>
        <pc:picChg chg="add del mod">
          <ac:chgData name="юля Лобанова" userId="573958944c3ea9e9" providerId="LiveId" clId="{EFDDD203-50D8-4EB5-BE58-D5D532C1CC79}" dt="2021-01-19T16:12:03.784" v="452" actId="21"/>
          <ac:picMkLst>
            <pc:docMk/>
            <pc:sldMk cId="999113421" sldId="258"/>
            <ac:picMk id="19" creationId="{344B4042-7405-49E8-B2C5-B0E20E8D3AEC}"/>
          </ac:picMkLst>
        </pc:picChg>
      </pc:sldChg>
      <pc:sldChg chg="addSp delSp modSp new mod modClrScheme chgLayout">
        <pc:chgData name="юля Лобанова" userId="573958944c3ea9e9" providerId="LiveId" clId="{EFDDD203-50D8-4EB5-BE58-D5D532C1CC79}" dt="2021-01-19T15:11:24.504" v="450" actId="14100"/>
        <pc:sldMkLst>
          <pc:docMk/>
          <pc:sldMk cId="4208936196" sldId="259"/>
        </pc:sldMkLst>
        <pc:spChg chg="del">
          <ac:chgData name="юля Лобанова" userId="573958944c3ea9e9" providerId="LiveId" clId="{EFDDD203-50D8-4EB5-BE58-D5D532C1CC79}" dt="2021-01-19T14:44:58.044" v="276" actId="700"/>
          <ac:spMkLst>
            <pc:docMk/>
            <pc:sldMk cId="4208936196" sldId="259"/>
            <ac:spMk id="2" creationId="{B091D6E4-7605-480A-80C3-C9C0CCDE20C0}"/>
          </ac:spMkLst>
        </pc:spChg>
        <pc:spChg chg="del">
          <ac:chgData name="юля Лобанова" userId="573958944c3ea9e9" providerId="LiveId" clId="{EFDDD203-50D8-4EB5-BE58-D5D532C1CC79}" dt="2021-01-19T14:44:58.044" v="276" actId="700"/>
          <ac:spMkLst>
            <pc:docMk/>
            <pc:sldMk cId="4208936196" sldId="259"/>
            <ac:spMk id="3" creationId="{401558D1-8497-4C00-90EC-EA4A25471A53}"/>
          </ac:spMkLst>
        </pc:spChg>
        <pc:spChg chg="add mod">
          <ac:chgData name="юля Лобанова" userId="573958944c3ea9e9" providerId="LiveId" clId="{EFDDD203-50D8-4EB5-BE58-D5D532C1CC79}" dt="2021-01-19T14:49:18.958" v="333" actId="1076"/>
          <ac:spMkLst>
            <pc:docMk/>
            <pc:sldMk cId="4208936196" sldId="259"/>
            <ac:spMk id="7" creationId="{04B8215E-3797-4D55-A641-8692CF9CF211}"/>
          </ac:spMkLst>
        </pc:spChg>
        <pc:spChg chg="add mod">
          <ac:chgData name="юля Лобанова" userId="573958944c3ea9e9" providerId="LiveId" clId="{EFDDD203-50D8-4EB5-BE58-D5D532C1CC79}" dt="2021-01-19T14:49:18.958" v="333" actId="1076"/>
          <ac:spMkLst>
            <pc:docMk/>
            <pc:sldMk cId="4208936196" sldId="259"/>
            <ac:spMk id="8" creationId="{B1230870-4434-4D0B-A50D-602778898E4B}"/>
          </ac:spMkLst>
        </pc:spChg>
        <pc:spChg chg="add mod">
          <ac:chgData name="юля Лобанова" userId="573958944c3ea9e9" providerId="LiveId" clId="{EFDDD203-50D8-4EB5-BE58-D5D532C1CC79}" dt="2021-01-19T14:54:58.386" v="396" actId="1076"/>
          <ac:spMkLst>
            <pc:docMk/>
            <pc:sldMk cId="4208936196" sldId="259"/>
            <ac:spMk id="9" creationId="{10AB0C48-56F7-48C5-969A-D3AFE192725C}"/>
          </ac:spMkLst>
        </pc:spChg>
        <pc:spChg chg="add mod">
          <ac:chgData name="юля Лобанова" userId="573958944c3ea9e9" providerId="LiveId" clId="{EFDDD203-50D8-4EB5-BE58-D5D532C1CC79}" dt="2021-01-19T14:54:58.386" v="396" actId="1076"/>
          <ac:spMkLst>
            <pc:docMk/>
            <pc:sldMk cId="4208936196" sldId="259"/>
            <ac:spMk id="10" creationId="{C2FEDC70-195E-4CE9-80DE-09AB2EF934A0}"/>
          </ac:spMkLst>
        </pc:spChg>
        <pc:spChg chg="add mod">
          <ac:chgData name="юля Лобанова" userId="573958944c3ea9e9" providerId="LiveId" clId="{EFDDD203-50D8-4EB5-BE58-D5D532C1CC79}" dt="2021-01-19T14:54:58.386" v="396" actId="1076"/>
          <ac:spMkLst>
            <pc:docMk/>
            <pc:sldMk cId="4208936196" sldId="259"/>
            <ac:spMk id="11" creationId="{9E35ED8B-7767-4906-83F7-69566FB98209}"/>
          </ac:spMkLst>
        </pc:spChg>
        <pc:spChg chg="add mod">
          <ac:chgData name="юля Лобанова" userId="573958944c3ea9e9" providerId="LiveId" clId="{EFDDD203-50D8-4EB5-BE58-D5D532C1CC79}" dt="2021-01-19T14:54:58.386" v="396" actId="1076"/>
          <ac:spMkLst>
            <pc:docMk/>
            <pc:sldMk cId="4208936196" sldId="259"/>
            <ac:spMk id="12" creationId="{8A985803-1CBE-44AD-B8AB-B91A43909290}"/>
          </ac:spMkLst>
        </pc:spChg>
        <pc:spChg chg="add mod">
          <ac:chgData name="юля Лобанова" userId="573958944c3ea9e9" providerId="LiveId" clId="{EFDDD203-50D8-4EB5-BE58-D5D532C1CC79}" dt="2021-01-19T14:54:58.386" v="396" actId="1076"/>
          <ac:spMkLst>
            <pc:docMk/>
            <pc:sldMk cId="4208936196" sldId="259"/>
            <ac:spMk id="13" creationId="{3AC13E0F-9021-4945-85EA-0A8B20BF2AC2}"/>
          </ac:spMkLst>
        </pc:spChg>
        <pc:spChg chg="add mod">
          <ac:chgData name="юля Лобанова" userId="573958944c3ea9e9" providerId="LiveId" clId="{EFDDD203-50D8-4EB5-BE58-D5D532C1CC79}" dt="2021-01-19T14:54:58.386" v="396" actId="1076"/>
          <ac:spMkLst>
            <pc:docMk/>
            <pc:sldMk cId="4208936196" sldId="259"/>
            <ac:spMk id="14" creationId="{A9CC913A-B207-479B-806C-9C563B74D5BB}"/>
          </ac:spMkLst>
        </pc:spChg>
        <pc:spChg chg="add mod">
          <ac:chgData name="юля Лобанова" userId="573958944c3ea9e9" providerId="LiveId" clId="{EFDDD203-50D8-4EB5-BE58-D5D532C1CC79}" dt="2021-01-19T14:49:33.447" v="335" actId="20577"/>
          <ac:spMkLst>
            <pc:docMk/>
            <pc:sldMk cId="4208936196" sldId="259"/>
            <ac:spMk id="15" creationId="{088A7FD1-7860-48B0-8A18-B5CD9C08B28B}"/>
          </ac:spMkLst>
        </pc:spChg>
        <pc:spChg chg="add mod">
          <ac:chgData name="юля Лобанова" userId="573958944c3ea9e9" providerId="LiveId" clId="{EFDDD203-50D8-4EB5-BE58-D5D532C1CC79}" dt="2021-01-19T14:49:37.140" v="337" actId="20577"/>
          <ac:spMkLst>
            <pc:docMk/>
            <pc:sldMk cId="4208936196" sldId="259"/>
            <ac:spMk id="16" creationId="{D70E6B06-8520-43B7-B629-8C7747DB8030}"/>
          </ac:spMkLst>
        </pc:spChg>
        <pc:spChg chg="add mod">
          <ac:chgData name="юля Лобанова" userId="573958944c3ea9e9" providerId="LiveId" clId="{EFDDD203-50D8-4EB5-BE58-D5D532C1CC79}" dt="2021-01-19T14:50:17.487" v="344" actId="1076"/>
          <ac:spMkLst>
            <pc:docMk/>
            <pc:sldMk cId="4208936196" sldId="259"/>
            <ac:spMk id="17" creationId="{C8265E47-19A3-4747-8306-B50A239A7F79}"/>
          </ac:spMkLst>
        </pc:spChg>
        <pc:spChg chg="add mod">
          <ac:chgData name="юля Лобанова" userId="573958944c3ea9e9" providerId="LiveId" clId="{EFDDD203-50D8-4EB5-BE58-D5D532C1CC79}" dt="2021-01-19T14:50:17.487" v="344" actId="1076"/>
          <ac:spMkLst>
            <pc:docMk/>
            <pc:sldMk cId="4208936196" sldId="259"/>
            <ac:spMk id="18" creationId="{6BEB1C61-4B2A-49C4-A7F7-60483A7B66AE}"/>
          </ac:spMkLst>
        </pc:spChg>
        <pc:spChg chg="add mod">
          <ac:chgData name="юля Лобанова" userId="573958944c3ea9e9" providerId="LiveId" clId="{EFDDD203-50D8-4EB5-BE58-D5D532C1CC79}" dt="2021-01-19T14:50:59.453" v="354" actId="947"/>
          <ac:spMkLst>
            <pc:docMk/>
            <pc:sldMk cId="4208936196" sldId="259"/>
            <ac:spMk id="19" creationId="{1EEA8EB6-1638-492E-A31D-F4BB096D1937}"/>
          </ac:spMkLst>
        </pc:spChg>
        <pc:spChg chg="add mod">
          <ac:chgData name="юля Лобанова" userId="573958944c3ea9e9" providerId="LiveId" clId="{EFDDD203-50D8-4EB5-BE58-D5D532C1CC79}" dt="2021-01-19T14:51:06.496" v="357" actId="1076"/>
          <ac:spMkLst>
            <pc:docMk/>
            <pc:sldMk cId="4208936196" sldId="259"/>
            <ac:spMk id="20" creationId="{7F893C95-0A02-4C83-B5E7-169CD62B19C0}"/>
          </ac:spMkLst>
        </pc:spChg>
        <pc:spChg chg="add mod">
          <ac:chgData name="юля Лобанова" userId="573958944c3ea9e9" providerId="LiveId" clId="{EFDDD203-50D8-4EB5-BE58-D5D532C1CC79}" dt="2021-01-19T14:53:23.138" v="375" actId="947"/>
          <ac:spMkLst>
            <pc:docMk/>
            <pc:sldMk cId="4208936196" sldId="259"/>
            <ac:spMk id="25" creationId="{A9A617A9-CC9C-46B5-A14F-01ECF85DFB93}"/>
          </ac:spMkLst>
        </pc:spChg>
        <pc:spChg chg="add mod">
          <ac:chgData name="юля Лобанова" userId="573958944c3ea9e9" providerId="LiveId" clId="{EFDDD203-50D8-4EB5-BE58-D5D532C1CC79}" dt="2021-01-19T14:53:04.386" v="370" actId="1076"/>
          <ac:spMkLst>
            <pc:docMk/>
            <pc:sldMk cId="4208936196" sldId="259"/>
            <ac:spMk id="26" creationId="{E126D63D-5CEF-449F-9D8E-B0F39F999D99}"/>
          </ac:spMkLst>
        </pc:spChg>
        <pc:spChg chg="add mod">
          <ac:chgData name="юля Лобанова" userId="573958944c3ea9e9" providerId="LiveId" clId="{EFDDD203-50D8-4EB5-BE58-D5D532C1CC79}" dt="2021-01-19T15:03:21.579" v="424" actId="1076"/>
          <ac:spMkLst>
            <pc:docMk/>
            <pc:sldMk cId="4208936196" sldId="259"/>
            <ac:spMk id="27" creationId="{6899F165-1297-4B45-BC35-245E2A49E39C}"/>
          </ac:spMkLst>
        </pc:spChg>
        <pc:spChg chg="add mod">
          <ac:chgData name="юля Лобанова" userId="573958944c3ea9e9" providerId="LiveId" clId="{EFDDD203-50D8-4EB5-BE58-D5D532C1CC79}" dt="2021-01-19T15:03:21.579" v="424" actId="1076"/>
          <ac:spMkLst>
            <pc:docMk/>
            <pc:sldMk cId="4208936196" sldId="259"/>
            <ac:spMk id="28" creationId="{0419BC68-47EB-433B-BA5E-91301851601B}"/>
          </ac:spMkLst>
        </pc:spChg>
        <pc:spChg chg="add mod">
          <ac:chgData name="юля Лобанова" userId="573958944c3ea9e9" providerId="LiveId" clId="{EFDDD203-50D8-4EB5-BE58-D5D532C1CC79}" dt="2021-01-19T15:03:21.579" v="424" actId="1076"/>
          <ac:spMkLst>
            <pc:docMk/>
            <pc:sldMk cId="4208936196" sldId="259"/>
            <ac:spMk id="29" creationId="{1B6672DD-E4C4-4155-A478-B6457F740A20}"/>
          </ac:spMkLst>
        </pc:spChg>
        <pc:spChg chg="add mod">
          <ac:chgData name="юля Лобанова" userId="573958944c3ea9e9" providerId="LiveId" clId="{EFDDD203-50D8-4EB5-BE58-D5D532C1CC79}" dt="2021-01-19T15:03:21.579" v="424" actId="1076"/>
          <ac:spMkLst>
            <pc:docMk/>
            <pc:sldMk cId="4208936196" sldId="259"/>
            <ac:spMk id="30" creationId="{2833D90C-3F40-4174-A357-33C4651F8A8F}"/>
          </ac:spMkLst>
        </pc:spChg>
        <pc:spChg chg="add mod">
          <ac:chgData name="юля Лобанова" userId="573958944c3ea9e9" providerId="LiveId" clId="{EFDDD203-50D8-4EB5-BE58-D5D532C1CC79}" dt="2021-01-19T15:03:21.579" v="424" actId="1076"/>
          <ac:spMkLst>
            <pc:docMk/>
            <pc:sldMk cId="4208936196" sldId="259"/>
            <ac:spMk id="31" creationId="{2CE69677-8191-4999-881E-77A6E48E78A8}"/>
          </ac:spMkLst>
        </pc:spChg>
        <pc:spChg chg="add mod">
          <ac:chgData name="юля Лобанова" userId="573958944c3ea9e9" providerId="LiveId" clId="{EFDDD203-50D8-4EB5-BE58-D5D532C1CC79}" dt="2021-01-19T15:03:21.579" v="424" actId="1076"/>
          <ac:spMkLst>
            <pc:docMk/>
            <pc:sldMk cId="4208936196" sldId="259"/>
            <ac:spMk id="32" creationId="{51F761F9-E7B1-434F-A0C3-201CEAE79408}"/>
          </ac:spMkLst>
        </pc:spChg>
        <pc:spChg chg="add del mod">
          <ac:chgData name="юля Лобанова" userId="573958944c3ea9e9" providerId="LiveId" clId="{EFDDD203-50D8-4EB5-BE58-D5D532C1CC79}" dt="2021-01-19T14:55:49.962" v="404" actId="478"/>
          <ac:spMkLst>
            <pc:docMk/>
            <pc:sldMk cId="4208936196" sldId="259"/>
            <ac:spMk id="33" creationId="{CBBB168C-5E49-40D5-BA55-18CB1203FE17}"/>
          </ac:spMkLst>
        </pc:spChg>
        <pc:spChg chg="add del mod">
          <ac:chgData name="юля Лобанова" userId="573958944c3ea9e9" providerId="LiveId" clId="{EFDDD203-50D8-4EB5-BE58-D5D532C1CC79}" dt="2021-01-19T14:55:49.962" v="404" actId="478"/>
          <ac:spMkLst>
            <pc:docMk/>
            <pc:sldMk cId="4208936196" sldId="259"/>
            <ac:spMk id="34" creationId="{BCA65A08-F4D0-4C2C-B973-FBE95EC4613F}"/>
          </ac:spMkLst>
        </pc:spChg>
        <pc:spChg chg="add mod">
          <ac:chgData name="юля Лобанова" userId="573958944c3ea9e9" providerId="LiveId" clId="{EFDDD203-50D8-4EB5-BE58-D5D532C1CC79}" dt="2021-01-19T15:03:09.159" v="423" actId="1076"/>
          <ac:spMkLst>
            <pc:docMk/>
            <pc:sldMk cId="4208936196" sldId="259"/>
            <ac:spMk id="35" creationId="{A56FAB92-59CA-4B35-944A-E361EBB12FF1}"/>
          </ac:spMkLst>
        </pc:spChg>
        <pc:spChg chg="add mod">
          <ac:chgData name="юля Лобанова" userId="573958944c3ea9e9" providerId="LiveId" clId="{EFDDD203-50D8-4EB5-BE58-D5D532C1CC79}" dt="2021-01-19T15:03:09.159" v="423" actId="1076"/>
          <ac:spMkLst>
            <pc:docMk/>
            <pc:sldMk cId="4208936196" sldId="259"/>
            <ac:spMk id="36" creationId="{AA896912-C400-4D15-A044-BC83805FE51D}"/>
          </ac:spMkLst>
        </pc:spChg>
        <pc:spChg chg="add mod">
          <ac:chgData name="юля Лобанова" userId="573958944c3ea9e9" providerId="LiveId" clId="{EFDDD203-50D8-4EB5-BE58-D5D532C1CC79}" dt="2021-01-19T14:56:40.232" v="416" actId="20577"/>
          <ac:spMkLst>
            <pc:docMk/>
            <pc:sldMk cId="4208936196" sldId="259"/>
            <ac:spMk id="37" creationId="{56911EB1-7D0D-4412-B32A-21B679FD3765}"/>
          </ac:spMkLst>
        </pc:spChg>
        <pc:spChg chg="add mod">
          <ac:chgData name="юля Лобанова" userId="573958944c3ea9e9" providerId="LiveId" clId="{EFDDD203-50D8-4EB5-BE58-D5D532C1CC79}" dt="2021-01-19T14:56:30.619" v="411" actId="1076"/>
          <ac:spMkLst>
            <pc:docMk/>
            <pc:sldMk cId="4208936196" sldId="259"/>
            <ac:spMk id="38" creationId="{F5A85BF8-3719-4C3D-9C98-15CDD1A3B5DA}"/>
          </ac:spMkLst>
        </pc:spChg>
        <pc:spChg chg="add mod">
          <ac:chgData name="юля Лобанова" userId="573958944c3ea9e9" providerId="LiveId" clId="{EFDDD203-50D8-4EB5-BE58-D5D532C1CC79}" dt="2021-01-19T14:57:06.418" v="422" actId="20577"/>
          <ac:spMkLst>
            <pc:docMk/>
            <pc:sldMk cId="4208936196" sldId="259"/>
            <ac:spMk id="39" creationId="{50784004-79D7-46B4-B81E-FF7D4EF4A067}"/>
          </ac:spMkLst>
        </pc:spChg>
        <pc:spChg chg="add mod">
          <ac:chgData name="юля Лобанова" userId="573958944c3ea9e9" providerId="LiveId" clId="{EFDDD203-50D8-4EB5-BE58-D5D532C1CC79}" dt="2021-01-19T14:56:54.717" v="419" actId="1076"/>
          <ac:spMkLst>
            <pc:docMk/>
            <pc:sldMk cId="4208936196" sldId="259"/>
            <ac:spMk id="40" creationId="{829DF10F-9590-471B-B373-4DBC6A36DC31}"/>
          </ac:spMkLst>
        </pc:spChg>
        <pc:spChg chg="add mod">
          <ac:chgData name="юля Лобанова" userId="573958944c3ea9e9" providerId="LiveId" clId="{EFDDD203-50D8-4EB5-BE58-D5D532C1CC79}" dt="2021-01-19T15:04:41.620" v="434" actId="692"/>
          <ac:spMkLst>
            <pc:docMk/>
            <pc:sldMk cId="4208936196" sldId="259"/>
            <ac:spMk id="41" creationId="{41B6BCB3-544D-4B1E-88B8-1B4E38D78831}"/>
          </ac:spMkLst>
        </pc:spChg>
        <pc:spChg chg="add mod">
          <ac:chgData name="юля Лобанова" userId="573958944c3ea9e9" providerId="LiveId" clId="{EFDDD203-50D8-4EB5-BE58-D5D532C1CC79}" dt="2021-01-19T15:04:16.028" v="429"/>
          <ac:spMkLst>
            <pc:docMk/>
            <pc:sldMk cId="4208936196" sldId="259"/>
            <ac:spMk id="42" creationId="{3A15A12D-F1C5-44F1-8DCD-1F2ADBB78121}"/>
          </ac:spMkLst>
        </pc:spChg>
        <pc:spChg chg="add mod">
          <ac:chgData name="юля Лобанова" userId="573958944c3ea9e9" providerId="LiveId" clId="{EFDDD203-50D8-4EB5-BE58-D5D532C1CC79}" dt="2021-01-19T15:06:06.634" v="440" actId="14100"/>
          <ac:spMkLst>
            <pc:docMk/>
            <pc:sldMk cId="4208936196" sldId="259"/>
            <ac:spMk id="43" creationId="{08956199-8A35-42F1-8CCA-8D03D718E147}"/>
          </ac:spMkLst>
        </pc:spChg>
        <pc:spChg chg="add mod">
          <ac:chgData name="юля Лобанова" userId="573958944c3ea9e9" providerId="LiveId" clId="{EFDDD203-50D8-4EB5-BE58-D5D532C1CC79}" dt="2021-01-19T15:10:26.694" v="444" actId="1076"/>
          <ac:spMkLst>
            <pc:docMk/>
            <pc:sldMk cId="4208936196" sldId="259"/>
            <ac:spMk id="44" creationId="{A31276FD-D959-4419-9800-D8F5E8257258}"/>
          </ac:spMkLst>
        </pc:spChg>
        <pc:spChg chg="add mod">
          <ac:chgData name="юля Лобанова" userId="573958944c3ea9e9" providerId="LiveId" clId="{EFDDD203-50D8-4EB5-BE58-D5D532C1CC79}" dt="2021-01-19T15:10:43.753" v="447" actId="14100"/>
          <ac:spMkLst>
            <pc:docMk/>
            <pc:sldMk cId="4208936196" sldId="259"/>
            <ac:spMk id="45" creationId="{11F3B0BF-2755-48FE-9401-EF99D07BFEFE}"/>
          </ac:spMkLst>
        </pc:spChg>
        <pc:spChg chg="add mod">
          <ac:chgData name="юля Лобанова" userId="573958944c3ea9e9" providerId="LiveId" clId="{EFDDD203-50D8-4EB5-BE58-D5D532C1CC79}" dt="2021-01-19T15:11:24.504" v="450" actId="14100"/>
          <ac:spMkLst>
            <pc:docMk/>
            <pc:sldMk cId="4208936196" sldId="259"/>
            <ac:spMk id="46" creationId="{BB5C4B42-85BC-42B4-AAAD-E385645369B6}"/>
          </ac:spMkLst>
        </pc:spChg>
        <pc:picChg chg="add mod">
          <ac:chgData name="юля Лобанова" userId="573958944c3ea9e9" providerId="LiveId" clId="{EFDDD203-50D8-4EB5-BE58-D5D532C1CC79}" dt="2021-01-19T14:45:15.629" v="279"/>
          <ac:picMkLst>
            <pc:docMk/>
            <pc:sldMk cId="4208936196" sldId="259"/>
            <ac:picMk id="4" creationId="{DBFFF1BA-741B-462D-97A6-E71C98DEBF2A}"/>
          </ac:picMkLst>
        </pc:picChg>
        <pc:picChg chg="add mod">
          <ac:chgData name="юля Лобанова" userId="573958944c3ea9e9" providerId="LiveId" clId="{EFDDD203-50D8-4EB5-BE58-D5D532C1CC79}" dt="2021-01-19T14:45:21.199" v="280" actId="1076"/>
          <ac:picMkLst>
            <pc:docMk/>
            <pc:sldMk cId="4208936196" sldId="259"/>
            <ac:picMk id="5" creationId="{A95E921F-06E7-4552-BB97-3AA511CF6071}"/>
          </ac:picMkLst>
        </pc:picChg>
        <pc:picChg chg="add mod">
          <ac:chgData name="юля Лобанова" userId="573958944c3ea9e9" providerId="LiveId" clId="{EFDDD203-50D8-4EB5-BE58-D5D532C1CC79}" dt="2021-01-19T14:45:24.939" v="281" actId="1076"/>
          <ac:picMkLst>
            <pc:docMk/>
            <pc:sldMk cId="4208936196" sldId="259"/>
            <ac:picMk id="6" creationId="{26D95BC7-00D7-4539-B55A-A8FD1A160F0A}"/>
          </ac:picMkLst>
        </pc:picChg>
        <pc:picChg chg="add del">
          <ac:chgData name="юля Лобанова" userId="573958944c3ea9e9" providerId="LiveId" clId="{EFDDD203-50D8-4EB5-BE58-D5D532C1CC79}" dt="2021-01-19T14:52:00.060" v="360"/>
          <ac:picMkLst>
            <pc:docMk/>
            <pc:sldMk cId="4208936196" sldId="259"/>
            <ac:picMk id="21" creationId="{D7B760D7-3091-4D93-9882-B6FB2B3D3D7E}"/>
          </ac:picMkLst>
        </pc:picChg>
        <pc:picChg chg="add mod">
          <ac:chgData name="юля Лобанова" userId="573958944c3ea9e9" providerId="LiveId" clId="{EFDDD203-50D8-4EB5-BE58-D5D532C1CC79}" dt="2021-01-19T14:52:38.595" v="368" actId="1076"/>
          <ac:picMkLst>
            <pc:docMk/>
            <pc:sldMk cId="4208936196" sldId="259"/>
            <ac:picMk id="22" creationId="{CD3DD228-B0F3-41A2-924C-7948C269A5E7}"/>
          </ac:picMkLst>
        </pc:picChg>
        <pc:picChg chg="add mod">
          <ac:chgData name="юля Лобанова" userId="573958944c3ea9e9" providerId="LiveId" clId="{EFDDD203-50D8-4EB5-BE58-D5D532C1CC79}" dt="2021-01-19T14:52:33.779" v="367" actId="1076"/>
          <ac:picMkLst>
            <pc:docMk/>
            <pc:sldMk cId="4208936196" sldId="259"/>
            <ac:picMk id="23" creationId="{12D69A9C-54BE-4315-BA6E-0245D6532B55}"/>
          </ac:picMkLst>
        </pc:picChg>
        <pc:picChg chg="add mod">
          <ac:chgData name="юля Лобанова" userId="573958944c3ea9e9" providerId="LiveId" clId="{EFDDD203-50D8-4EB5-BE58-D5D532C1CC79}" dt="2021-01-19T14:52:25.740" v="366" actId="1076"/>
          <ac:picMkLst>
            <pc:docMk/>
            <pc:sldMk cId="4208936196" sldId="259"/>
            <ac:picMk id="24" creationId="{D22E0AC8-AD99-47AE-889C-6C50A867CFD4}"/>
          </ac:picMkLst>
        </pc:picChg>
      </pc:sldChg>
      <pc:sldChg chg="addSp delSp modSp new mod delAnim modAnim">
        <pc:chgData name="юля Лобанова" userId="573958944c3ea9e9" providerId="LiveId" clId="{EFDDD203-50D8-4EB5-BE58-D5D532C1CC79}" dt="2021-01-19T18:21:51.473" v="652"/>
        <pc:sldMkLst>
          <pc:docMk/>
          <pc:sldMk cId="3936280463" sldId="260"/>
        </pc:sldMkLst>
        <pc:spChg chg="add mod">
          <ac:chgData name="юля Лобанова" userId="573958944c3ea9e9" providerId="LiveId" clId="{EFDDD203-50D8-4EB5-BE58-D5D532C1CC79}" dt="2021-01-19T18:20:22.590" v="636" actId="1076"/>
          <ac:spMkLst>
            <pc:docMk/>
            <pc:sldMk cId="3936280463" sldId="260"/>
            <ac:spMk id="16" creationId="{016E701C-0C6B-4DDD-A31F-886F383E7241}"/>
          </ac:spMkLst>
        </pc:spChg>
        <pc:spChg chg="add mod">
          <ac:chgData name="юля Лобанова" userId="573958944c3ea9e9" providerId="LiveId" clId="{EFDDD203-50D8-4EB5-BE58-D5D532C1CC79}" dt="2021-01-19T18:20:22.590" v="636" actId="1076"/>
          <ac:spMkLst>
            <pc:docMk/>
            <pc:sldMk cId="3936280463" sldId="260"/>
            <ac:spMk id="17" creationId="{970FB5B4-4465-4619-A430-218E6F568F68}"/>
          </ac:spMkLst>
        </pc:spChg>
        <pc:spChg chg="add mod">
          <ac:chgData name="юля Лобанова" userId="573958944c3ea9e9" providerId="LiveId" clId="{EFDDD203-50D8-4EB5-BE58-D5D532C1CC79}" dt="2021-01-19T18:18:50.676" v="617" actId="1076"/>
          <ac:spMkLst>
            <pc:docMk/>
            <pc:sldMk cId="3936280463" sldId="260"/>
            <ac:spMk id="18" creationId="{2AF88CF4-3174-4FE6-99ED-F23DF9F9B85C}"/>
          </ac:spMkLst>
        </pc:spChg>
        <pc:spChg chg="add mod">
          <ac:chgData name="юля Лобанова" userId="573958944c3ea9e9" providerId="LiveId" clId="{EFDDD203-50D8-4EB5-BE58-D5D532C1CC79}" dt="2021-01-19T18:18:50.676" v="617" actId="1076"/>
          <ac:spMkLst>
            <pc:docMk/>
            <pc:sldMk cId="3936280463" sldId="260"/>
            <ac:spMk id="19" creationId="{8FF7FD39-80E5-4F88-BD16-3CFE305E5C99}"/>
          </ac:spMkLst>
        </pc:spChg>
        <pc:spChg chg="add mod">
          <ac:chgData name="юля Лобанова" userId="573958944c3ea9e9" providerId="LiveId" clId="{EFDDD203-50D8-4EB5-BE58-D5D532C1CC79}" dt="2021-01-19T18:18:40.558" v="616" actId="1076"/>
          <ac:spMkLst>
            <pc:docMk/>
            <pc:sldMk cId="3936280463" sldId="260"/>
            <ac:spMk id="20" creationId="{F521C97B-F5FE-4FE0-A9D3-B9190B9E2EAC}"/>
          </ac:spMkLst>
        </pc:spChg>
        <pc:spChg chg="add mod">
          <ac:chgData name="юля Лобанова" userId="573958944c3ea9e9" providerId="LiveId" clId="{EFDDD203-50D8-4EB5-BE58-D5D532C1CC79}" dt="2021-01-19T18:18:40.558" v="616" actId="1076"/>
          <ac:spMkLst>
            <pc:docMk/>
            <pc:sldMk cId="3936280463" sldId="260"/>
            <ac:spMk id="21" creationId="{72163C16-7AED-4F65-9C95-5D370F5081FC}"/>
          </ac:spMkLst>
        </pc:spChg>
        <pc:spChg chg="add mod">
          <ac:chgData name="юля Лобанова" userId="573958944c3ea9e9" providerId="LiveId" clId="{EFDDD203-50D8-4EB5-BE58-D5D532C1CC79}" dt="2021-01-19T16:19:26.658" v="482" actId="1076"/>
          <ac:spMkLst>
            <pc:docMk/>
            <pc:sldMk cId="3936280463" sldId="260"/>
            <ac:spMk id="22" creationId="{F4A85B4D-1920-48B3-8769-17F3B0E2B732}"/>
          </ac:spMkLst>
        </pc:spChg>
        <pc:spChg chg="add mod">
          <ac:chgData name="юля Лобанова" userId="573958944c3ea9e9" providerId="LiveId" clId="{EFDDD203-50D8-4EB5-BE58-D5D532C1CC79}" dt="2021-01-19T16:19:26.658" v="482" actId="1076"/>
          <ac:spMkLst>
            <pc:docMk/>
            <pc:sldMk cId="3936280463" sldId="260"/>
            <ac:spMk id="23" creationId="{6086B992-460A-46B4-8C82-DCC8958679D8}"/>
          </ac:spMkLst>
        </pc:spChg>
        <pc:spChg chg="add mod">
          <ac:chgData name="юля Лобанова" userId="573958944c3ea9e9" providerId="LiveId" clId="{EFDDD203-50D8-4EB5-BE58-D5D532C1CC79}" dt="2021-01-19T16:19:06.597" v="479" actId="1076"/>
          <ac:spMkLst>
            <pc:docMk/>
            <pc:sldMk cId="3936280463" sldId="260"/>
            <ac:spMk id="24" creationId="{94222911-6F53-402A-8152-76332DF6BB3C}"/>
          </ac:spMkLst>
        </pc:spChg>
        <pc:spChg chg="add mod">
          <ac:chgData name="юля Лобанова" userId="573958944c3ea9e9" providerId="LiveId" clId="{EFDDD203-50D8-4EB5-BE58-D5D532C1CC79}" dt="2021-01-19T16:19:06.597" v="479" actId="1076"/>
          <ac:spMkLst>
            <pc:docMk/>
            <pc:sldMk cId="3936280463" sldId="260"/>
            <ac:spMk id="25" creationId="{E9819E67-2E8E-4972-A0FE-EDA817CD0FF4}"/>
          </ac:spMkLst>
        </pc:spChg>
        <pc:spChg chg="add mod">
          <ac:chgData name="юля Лобанова" userId="573958944c3ea9e9" providerId="LiveId" clId="{EFDDD203-50D8-4EB5-BE58-D5D532C1CC79}" dt="2021-01-19T16:18:19.145" v="474" actId="1076"/>
          <ac:spMkLst>
            <pc:docMk/>
            <pc:sldMk cId="3936280463" sldId="260"/>
            <ac:spMk id="26" creationId="{DAF9B7DF-2524-41AB-BEB6-6491365EBA27}"/>
          </ac:spMkLst>
        </pc:spChg>
        <pc:spChg chg="add mod">
          <ac:chgData name="юля Лобанова" userId="573958944c3ea9e9" providerId="LiveId" clId="{EFDDD203-50D8-4EB5-BE58-D5D532C1CC79}" dt="2021-01-19T16:18:19.145" v="474" actId="1076"/>
          <ac:spMkLst>
            <pc:docMk/>
            <pc:sldMk cId="3936280463" sldId="260"/>
            <ac:spMk id="27" creationId="{3FBF1DDF-9B53-41AA-A4EA-E250753FAF37}"/>
          </ac:spMkLst>
        </pc:spChg>
        <pc:spChg chg="add mod">
          <ac:chgData name="юля Лобанова" userId="573958944c3ea9e9" providerId="LiveId" clId="{EFDDD203-50D8-4EB5-BE58-D5D532C1CC79}" dt="2021-01-19T18:18:34.189" v="615" actId="1076"/>
          <ac:spMkLst>
            <pc:docMk/>
            <pc:sldMk cId="3936280463" sldId="260"/>
            <ac:spMk id="28" creationId="{24A9E0C7-F92D-480F-A16B-39CFBA7868ED}"/>
          </ac:spMkLst>
        </pc:spChg>
        <pc:spChg chg="add mod">
          <ac:chgData name="юля Лобанова" userId="573958944c3ea9e9" providerId="LiveId" clId="{EFDDD203-50D8-4EB5-BE58-D5D532C1CC79}" dt="2021-01-19T18:18:34.189" v="615" actId="1076"/>
          <ac:spMkLst>
            <pc:docMk/>
            <pc:sldMk cId="3936280463" sldId="260"/>
            <ac:spMk id="29" creationId="{25D13BDC-7290-4813-8741-F70171DA004C}"/>
          </ac:spMkLst>
        </pc:spChg>
        <pc:spChg chg="add del mod">
          <ac:chgData name="юля Лобанова" userId="573958944c3ea9e9" providerId="LiveId" clId="{EFDDD203-50D8-4EB5-BE58-D5D532C1CC79}" dt="2021-01-19T16:18:44.976" v="478"/>
          <ac:spMkLst>
            <pc:docMk/>
            <pc:sldMk cId="3936280463" sldId="260"/>
            <ac:spMk id="30" creationId="{F2721108-F897-44E0-B322-00BC87F39F1C}"/>
          </ac:spMkLst>
        </pc:spChg>
        <pc:spChg chg="add del mod">
          <ac:chgData name="юля Лобанова" userId="573958944c3ea9e9" providerId="LiveId" clId="{EFDDD203-50D8-4EB5-BE58-D5D532C1CC79}" dt="2021-01-19T16:18:44.976" v="478"/>
          <ac:spMkLst>
            <pc:docMk/>
            <pc:sldMk cId="3936280463" sldId="260"/>
            <ac:spMk id="31" creationId="{79A6D30D-BE9B-4CDE-9304-0DD5FB8435D3}"/>
          </ac:spMkLst>
        </pc:spChg>
        <pc:spChg chg="add mod">
          <ac:chgData name="юля Лобанова" userId="573958944c3ea9e9" providerId="LiveId" clId="{EFDDD203-50D8-4EB5-BE58-D5D532C1CC79}" dt="2021-01-19T16:19:19.460" v="481" actId="1076"/>
          <ac:spMkLst>
            <pc:docMk/>
            <pc:sldMk cId="3936280463" sldId="260"/>
            <ac:spMk id="32" creationId="{8E748523-9FB2-42FC-BF4F-15CC2C52F9C3}"/>
          </ac:spMkLst>
        </pc:spChg>
        <pc:spChg chg="add mod">
          <ac:chgData name="юля Лобанова" userId="573958944c3ea9e9" providerId="LiveId" clId="{EFDDD203-50D8-4EB5-BE58-D5D532C1CC79}" dt="2021-01-19T16:19:19.460" v="481" actId="1076"/>
          <ac:spMkLst>
            <pc:docMk/>
            <pc:sldMk cId="3936280463" sldId="260"/>
            <ac:spMk id="33" creationId="{7DD478E8-566A-426B-9A91-7EB9900D50F6}"/>
          </ac:spMkLst>
        </pc:spChg>
        <pc:spChg chg="add mod">
          <ac:chgData name="юля Лобанова" userId="573958944c3ea9e9" providerId="LiveId" clId="{EFDDD203-50D8-4EB5-BE58-D5D532C1CC79}" dt="2021-01-19T18:16:38.719" v="576" actId="1076"/>
          <ac:spMkLst>
            <pc:docMk/>
            <pc:sldMk cId="3936280463" sldId="260"/>
            <ac:spMk id="34" creationId="{1CAD4A38-7027-4B84-A7AF-219983947E9A}"/>
          </ac:spMkLst>
        </pc:spChg>
        <pc:spChg chg="add mod">
          <ac:chgData name="юля Лобанова" userId="573958944c3ea9e9" providerId="LiveId" clId="{EFDDD203-50D8-4EB5-BE58-D5D532C1CC79}" dt="2021-01-19T18:16:53.726" v="578" actId="1076"/>
          <ac:spMkLst>
            <pc:docMk/>
            <pc:sldMk cId="3936280463" sldId="260"/>
            <ac:spMk id="41" creationId="{FA275CA1-3B38-411D-ADAC-16B51452966F}"/>
          </ac:spMkLst>
        </pc:spChg>
        <pc:spChg chg="add mod">
          <ac:chgData name="юля Лобанова" userId="573958944c3ea9e9" providerId="LiveId" clId="{EFDDD203-50D8-4EB5-BE58-D5D532C1CC79}" dt="2021-01-19T18:17:07.384" v="580" actId="1076"/>
          <ac:spMkLst>
            <pc:docMk/>
            <pc:sldMk cId="3936280463" sldId="260"/>
            <ac:spMk id="42" creationId="{908C7E52-B87B-4FF7-A22E-0E7DD971C16D}"/>
          </ac:spMkLst>
        </pc:spChg>
        <pc:spChg chg="add mod">
          <ac:chgData name="юля Лобанова" userId="573958944c3ea9e9" providerId="LiveId" clId="{EFDDD203-50D8-4EB5-BE58-D5D532C1CC79}" dt="2021-01-19T18:18:22.719" v="613" actId="13822"/>
          <ac:spMkLst>
            <pc:docMk/>
            <pc:sldMk cId="3936280463" sldId="260"/>
            <ac:spMk id="43" creationId="{F8888329-6BE0-400E-AD61-12BF5C7AFFF1}"/>
          </ac:spMkLst>
        </pc:spChg>
        <pc:spChg chg="add mod">
          <ac:chgData name="юля Лобанова" userId="573958944c3ea9e9" providerId="LiveId" clId="{EFDDD203-50D8-4EB5-BE58-D5D532C1CC79}" dt="2021-01-19T18:16:49.165" v="577" actId="1076"/>
          <ac:spMkLst>
            <pc:docMk/>
            <pc:sldMk cId="3936280463" sldId="260"/>
            <ac:spMk id="44" creationId="{74E93DB0-9E82-43AB-9DD6-9ED3A41AC797}"/>
          </ac:spMkLst>
        </pc:spChg>
        <pc:spChg chg="add mod">
          <ac:chgData name="юля Лобанова" userId="573958944c3ea9e9" providerId="LiveId" clId="{EFDDD203-50D8-4EB5-BE58-D5D532C1CC79}" dt="2021-01-19T18:17:01.141" v="579" actId="1076"/>
          <ac:spMkLst>
            <pc:docMk/>
            <pc:sldMk cId="3936280463" sldId="260"/>
            <ac:spMk id="45" creationId="{F59B465A-180E-4264-B7A5-A0E7FA17D514}"/>
          </ac:spMkLst>
        </pc:spChg>
        <pc:spChg chg="add mod">
          <ac:chgData name="юля Лобанова" userId="573958944c3ea9e9" providerId="LiveId" clId="{EFDDD203-50D8-4EB5-BE58-D5D532C1CC79}" dt="2021-01-19T18:17:35.361" v="600" actId="13822"/>
          <ac:spMkLst>
            <pc:docMk/>
            <pc:sldMk cId="3936280463" sldId="260"/>
            <ac:spMk id="46" creationId="{865F0029-8FAE-4FD2-B12E-252FABB54434}"/>
          </ac:spMkLst>
        </pc:spChg>
        <pc:spChg chg="add mod">
          <ac:chgData name="юля Лобанова" userId="573958944c3ea9e9" providerId="LiveId" clId="{EFDDD203-50D8-4EB5-BE58-D5D532C1CC79}" dt="2021-01-19T18:18:25.790" v="614" actId="13822"/>
          <ac:spMkLst>
            <pc:docMk/>
            <pc:sldMk cId="3936280463" sldId="260"/>
            <ac:spMk id="47" creationId="{C79602A5-D865-4D0B-A132-B10DA3A2432C}"/>
          </ac:spMkLst>
        </pc:spChg>
        <pc:picChg chg="add mod">
          <ac:chgData name="юля Лобанова" userId="573958944c3ea9e9" providerId="LiveId" clId="{EFDDD203-50D8-4EB5-BE58-D5D532C1CC79}" dt="2021-01-19T16:12:25.691" v="456" actId="1076"/>
          <ac:picMkLst>
            <pc:docMk/>
            <pc:sldMk cId="3936280463" sldId="260"/>
            <ac:picMk id="2" creationId="{01203F9E-5D13-4F39-98F2-27E03C883181}"/>
          </ac:picMkLst>
        </pc:picChg>
        <pc:picChg chg="add mod">
          <ac:chgData name="юля Лобанова" userId="573958944c3ea9e9" providerId="LiveId" clId="{EFDDD203-50D8-4EB5-BE58-D5D532C1CC79}" dt="2021-01-19T16:12:13.433" v="454" actId="1076"/>
          <ac:picMkLst>
            <pc:docMk/>
            <pc:sldMk cId="3936280463" sldId="260"/>
            <ac:picMk id="3" creationId="{9D91F822-3F12-4238-86ED-778EE6EE16CD}"/>
          </ac:picMkLst>
        </pc:picChg>
        <pc:picChg chg="add del mod">
          <ac:chgData name="юля Лобанова" userId="573958944c3ea9e9" providerId="LiveId" clId="{EFDDD203-50D8-4EB5-BE58-D5D532C1CC79}" dt="2021-01-19T16:12:39.724" v="459" actId="478"/>
          <ac:picMkLst>
            <pc:docMk/>
            <pc:sldMk cId="3936280463" sldId="260"/>
            <ac:picMk id="4" creationId="{69289298-6FA2-4E67-AD96-B2A2EEFBE9F0}"/>
          </ac:picMkLst>
        </pc:picChg>
        <pc:picChg chg="add del mod">
          <ac:chgData name="юля Лобанова" userId="573958944c3ea9e9" providerId="LiveId" clId="{EFDDD203-50D8-4EB5-BE58-D5D532C1CC79}" dt="2021-01-19T16:12:39.724" v="459" actId="478"/>
          <ac:picMkLst>
            <pc:docMk/>
            <pc:sldMk cId="3936280463" sldId="260"/>
            <ac:picMk id="5" creationId="{E4700521-6720-47F6-B4C8-65C31FD9B741}"/>
          </ac:picMkLst>
        </pc:picChg>
        <pc:picChg chg="add del mod">
          <ac:chgData name="юля Лобанова" userId="573958944c3ea9e9" providerId="LiveId" clId="{EFDDD203-50D8-4EB5-BE58-D5D532C1CC79}" dt="2021-01-19T16:12:39.724" v="459" actId="478"/>
          <ac:picMkLst>
            <pc:docMk/>
            <pc:sldMk cId="3936280463" sldId="260"/>
            <ac:picMk id="6" creationId="{161E9BDB-A746-4918-BE8C-861B43902ED9}"/>
          </ac:picMkLst>
        </pc:picChg>
        <pc:picChg chg="add del mod">
          <ac:chgData name="юля Лобанова" userId="573958944c3ea9e9" providerId="LiveId" clId="{EFDDD203-50D8-4EB5-BE58-D5D532C1CC79}" dt="2021-01-19T16:12:39.724" v="459" actId="478"/>
          <ac:picMkLst>
            <pc:docMk/>
            <pc:sldMk cId="3936280463" sldId="260"/>
            <ac:picMk id="7" creationId="{B78BA2DD-2DF2-49BB-B28C-6510FEDACEFB}"/>
          </ac:picMkLst>
        </pc:picChg>
        <pc:picChg chg="add del mod">
          <ac:chgData name="юля Лобанова" userId="573958944c3ea9e9" providerId="LiveId" clId="{EFDDD203-50D8-4EB5-BE58-D5D532C1CC79}" dt="2021-01-19T16:12:39.724" v="459" actId="478"/>
          <ac:picMkLst>
            <pc:docMk/>
            <pc:sldMk cId="3936280463" sldId="260"/>
            <ac:picMk id="8" creationId="{C0394B9C-FE13-44D9-A31E-BAC62964D2BC}"/>
          </ac:picMkLst>
        </pc:picChg>
        <pc:picChg chg="add del mod">
          <ac:chgData name="юля Лобанова" userId="573958944c3ea9e9" providerId="LiveId" clId="{EFDDD203-50D8-4EB5-BE58-D5D532C1CC79}" dt="2021-01-19T16:12:39.724" v="459" actId="478"/>
          <ac:picMkLst>
            <pc:docMk/>
            <pc:sldMk cId="3936280463" sldId="260"/>
            <ac:picMk id="9" creationId="{B891A2B6-FB60-4D67-BC55-2AF2C2BDF84A}"/>
          </ac:picMkLst>
        </pc:picChg>
        <pc:picChg chg="add del mod">
          <ac:chgData name="юля Лобанова" userId="573958944c3ea9e9" providerId="LiveId" clId="{EFDDD203-50D8-4EB5-BE58-D5D532C1CC79}" dt="2021-01-19T18:12:05.153" v="509" actId="478"/>
          <ac:picMkLst>
            <pc:docMk/>
            <pc:sldMk cId="3936280463" sldId="260"/>
            <ac:picMk id="10" creationId="{FE431F56-C3EC-4A73-B802-570132FCADAC}"/>
          </ac:picMkLst>
        </pc:picChg>
        <pc:picChg chg="add del mod">
          <ac:chgData name="юля Лобанова" userId="573958944c3ea9e9" providerId="LiveId" clId="{EFDDD203-50D8-4EB5-BE58-D5D532C1CC79}" dt="2021-01-19T18:12:03.091" v="508" actId="478"/>
          <ac:picMkLst>
            <pc:docMk/>
            <pc:sldMk cId="3936280463" sldId="260"/>
            <ac:picMk id="11" creationId="{96190717-DDE6-4CBD-AC9C-1B6F0EF220F6}"/>
          </ac:picMkLst>
        </pc:picChg>
        <pc:picChg chg="add del mod">
          <ac:chgData name="юля Лобанова" userId="573958944c3ea9e9" providerId="LiveId" clId="{EFDDD203-50D8-4EB5-BE58-D5D532C1CC79}" dt="2021-01-19T18:12:21.541" v="512" actId="478"/>
          <ac:picMkLst>
            <pc:docMk/>
            <pc:sldMk cId="3936280463" sldId="260"/>
            <ac:picMk id="12" creationId="{86399489-E2B1-4B51-8E1F-39C75994D631}"/>
          </ac:picMkLst>
        </pc:picChg>
        <pc:picChg chg="add del mod">
          <ac:chgData name="юля Лобанова" userId="573958944c3ea9e9" providerId="LiveId" clId="{EFDDD203-50D8-4EB5-BE58-D5D532C1CC79}" dt="2021-01-19T18:12:21.541" v="512" actId="478"/>
          <ac:picMkLst>
            <pc:docMk/>
            <pc:sldMk cId="3936280463" sldId="260"/>
            <ac:picMk id="13" creationId="{8D04818B-1E1A-4C64-A3A1-15DAA59F5206}"/>
          </ac:picMkLst>
        </pc:picChg>
        <pc:picChg chg="add del mod">
          <ac:chgData name="юля Лобанова" userId="573958944c3ea9e9" providerId="LiveId" clId="{EFDDD203-50D8-4EB5-BE58-D5D532C1CC79}" dt="2021-01-19T18:12:33.795" v="515" actId="478"/>
          <ac:picMkLst>
            <pc:docMk/>
            <pc:sldMk cId="3936280463" sldId="260"/>
            <ac:picMk id="14" creationId="{E0464205-CD9E-418B-8BF7-B0A6FC8E1F56}"/>
          </ac:picMkLst>
        </pc:picChg>
        <pc:picChg chg="add del mod">
          <ac:chgData name="юля Лобанова" userId="573958944c3ea9e9" providerId="LiveId" clId="{EFDDD203-50D8-4EB5-BE58-D5D532C1CC79}" dt="2021-01-19T18:12:33.795" v="515" actId="478"/>
          <ac:picMkLst>
            <pc:docMk/>
            <pc:sldMk cId="3936280463" sldId="260"/>
            <ac:picMk id="15" creationId="{B186CD09-22FA-4FAC-8C5D-80D6EDB147DE}"/>
          </ac:picMkLst>
        </pc:picChg>
        <pc:picChg chg="add mod">
          <ac:chgData name="юля Лобанова" userId="573958944c3ea9e9" providerId="LiveId" clId="{EFDDD203-50D8-4EB5-BE58-D5D532C1CC79}" dt="2021-01-19T18:12:18.022" v="511" actId="1076"/>
          <ac:picMkLst>
            <pc:docMk/>
            <pc:sldMk cId="3936280463" sldId="260"/>
            <ac:picMk id="35" creationId="{09265E4D-D31A-40A5-9B5B-A7FBF5573952}"/>
          </ac:picMkLst>
        </pc:picChg>
        <pc:picChg chg="add mod">
          <ac:chgData name="юля Лобанова" userId="573958944c3ea9e9" providerId="LiveId" clId="{EFDDD203-50D8-4EB5-BE58-D5D532C1CC79}" dt="2021-01-19T18:12:18.022" v="511" actId="1076"/>
          <ac:picMkLst>
            <pc:docMk/>
            <pc:sldMk cId="3936280463" sldId="260"/>
            <ac:picMk id="36" creationId="{935151B4-D3DD-44EE-A64D-C18255CA0895}"/>
          </ac:picMkLst>
        </pc:picChg>
        <pc:picChg chg="add mod">
          <ac:chgData name="юля Лобанова" userId="573958944c3ea9e9" providerId="LiveId" clId="{EFDDD203-50D8-4EB5-BE58-D5D532C1CC79}" dt="2021-01-19T18:12:29.881" v="514" actId="1076"/>
          <ac:picMkLst>
            <pc:docMk/>
            <pc:sldMk cId="3936280463" sldId="260"/>
            <ac:picMk id="37" creationId="{CCD107D2-0368-4D28-B6B2-634F26486509}"/>
          </ac:picMkLst>
        </pc:picChg>
        <pc:picChg chg="add mod">
          <ac:chgData name="юля Лобанова" userId="573958944c3ea9e9" providerId="LiveId" clId="{EFDDD203-50D8-4EB5-BE58-D5D532C1CC79}" dt="2021-01-19T18:12:29.881" v="514" actId="1076"/>
          <ac:picMkLst>
            <pc:docMk/>
            <pc:sldMk cId="3936280463" sldId="260"/>
            <ac:picMk id="38" creationId="{6BE9C97D-011A-4C4C-AF2E-02728C1AA3EF}"/>
          </ac:picMkLst>
        </pc:picChg>
        <pc:picChg chg="add mod">
          <ac:chgData name="юля Лобанова" userId="573958944c3ea9e9" providerId="LiveId" clId="{EFDDD203-50D8-4EB5-BE58-D5D532C1CC79}" dt="2021-01-19T18:12:46.616" v="517" actId="1076"/>
          <ac:picMkLst>
            <pc:docMk/>
            <pc:sldMk cId="3936280463" sldId="260"/>
            <ac:picMk id="39" creationId="{89C134F8-62EE-4614-AE64-FD81A03ABDBB}"/>
          </ac:picMkLst>
        </pc:picChg>
        <pc:picChg chg="add mod">
          <ac:chgData name="юля Лобанова" userId="573958944c3ea9e9" providerId="LiveId" clId="{EFDDD203-50D8-4EB5-BE58-D5D532C1CC79}" dt="2021-01-19T18:12:46.616" v="517" actId="1076"/>
          <ac:picMkLst>
            <pc:docMk/>
            <pc:sldMk cId="3936280463" sldId="260"/>
            <ac:picMk id="40" creationId="{8E552F44-D8F4-42E2-82CF-DED90BBE2853}"/>
          </ac:picMkLst>
        </pc:picChg>
      </pc:sldChg>
      <pc:sldChg chg="addSp modSp new mod modAnim">
        <pc:chgData name="юля Лобанова" userId="573958944c3ea9e9" providerId="LiveId" clId="{EFDDD203-50D8-4EB5-BE58-D5D532C1CC79}" dt="2021-01-19T18:32:21.285" v="708" actId="1076"/>
        <pc:sldMkLst>
          <pc:docMk/>
          <pc:sldMk cId="278527926" sldId="261"/>
        </pc:sldMkLst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5" creationId="{538FAC15-A90A-48A4-80F1-D3FB019CBEBD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6" creationId="{4B95D178-BA75-4E77-B22D-9FD9FD892D54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7" creationId="{0F1CCCA9-A170-4D7F-8548-149DEAEFF0B3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8" creationId="{D6215671-0A26-4396-AD56-DF177170F1A9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9" creationId="{BE8CB209-059E-4D18-8056-213126A8A42C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0" creationId="{0814508B-D04A-486F-9F92-60C9B16693D4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1" creationId="{3505EC64-C284-410C-B84F-BBC05E4094F3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2" creationId="{7A327C36-0582-4B76-B5B5-138E925D57D9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4" creationId="{25FEE5DF-2273-4820-8D3B-10C06923D735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5" creationId="{CD8B2142-B428-4D7E-901C-FCB29258A37F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6" creationId="{BD5F46B2-D0DD-4B1D-A829-5D3CC4EB659B}"/>
          </ac:spMkLst>
        </pc:spChg>
        <pc:spChg chg="add mod or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7" creationId="{BD067575-CECF-4C35-AEE5-552C3336A7A6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19" creationId="{4FAE690F-0C15-4B5B-82FE-D6E0E47D3E11}"/>
          </ac:spMkLst>
        </pc:spChg>
        <pc:spChg chg="add mod">
          <ac:chgData name="юля Лобанова" userId="573958944c3ea9e9" providerId="LiveId" clId="{EFDDD203-50D8-4EB5-BE58-D5D532C1CC79}" dt="2021-01-19T18:32:21.285" v="708" actId="1076"/>
          <ac:spMkLst>
            <pc:docMk/>
            <pc:sldMk cId="278527926" sldId="261"/>
            <ac:spMk id="20" creationId="{A752CBDA-7528-4A56-A5E4-43C1D80B8D07}"/>
          </ac:spMkLst>
        </pc:spChg>
        <pc:picChg chg="add mod">
          <ac:chgData name="юля Лобанова" userId="573958944c3ea9e9" providerId="LiveId" clId="{EFDDD203-50D8-4EB5-BE58-D5D532C1CC79}" dt="2021-01-19T18:32:21.285" v="708" actId="1076"/>
          <ac:picMkLst>
            <pc:docMk/>
            <pc:sldMk cId="278527926" sldId="261"/>
            <ac:picMk id="2" creationId="{87229A7C-1240-495C-9E3B-DCECEFF4B0FC}"/>
          </ac:picMkLst>
        </pc:picChg>
        <pc:picChg chg="add mod">
          <ac:chgData name="юля Лобанова" userId="573958944c3ea9e9" providerId="LiveId" clId="{EFDDD203-50D8-4EB5-BE58-D5D532C1CC79}" dt="2021-01-19T18:32:21.285" v="708" actId="1076"/>
          <ac:picMkLst>
            <pc:docMk/>
            <pc:sldMk cId="278527926" sldId="261"/>
            <ac:picMk id="3" creationId="{0BCB432F-ED13-4042-A4D3-C07B1E3CF2DD}"/>
          </ac:picMkLst>
        </pc:picChg>
        <pc:picChg chg="add mod">
          <ac:chgData name="юля Лобанова" userId="573958944c3ea9e9" providerId="LiveId" clId="{EFDDD203-50D8-4EB5-BE58-D5D532C1CC79}" dt="2021-01-19T18:32:21.285" v="708" actId="1076"/>
          <ac:picMkLst>
            <pc:docMk/>
            <pc:sldMk cId="278527926" sldId="261"/>
            <ac:picMk id="4" creationId="{ED628B5B-D2BE-4FB4-9ED2-0848B706677D}"/>
          </ac:picMkLst>
        </pc:picChg>
        <pc:picChg chg="add mod">
          <ac:chgData name="юля Лобанова" userId="573958944c3ea9e9" providerId="LiveId" clId="{EFDDD203-50D8-4EB5-BE58-D5D532C1CC79}" dt="2021-01-19T18:32:21.285" v="708" actId="1076"/>
          <ac:picMkLst>
            <pc:docMk/>
            <pc:sldMk cId="278527926" sldId="261"/>
            <ac:picMk id="13" creationId="{C1BA87DD-FD22-4F44-9782-E5FC67AE5487}"/>
          </ac:picMkLst>
        </pc:picChg>
        <pc:picChg chg="add mod">
          <ac:chgData name="юля Лобанова" userId="573958944c3ea9e9" providerId="LiveId" clId="{EFDDD203-50D8-4EB5-BE58-D5D532C1CC79}" dt="2021-01-19T18:32:21.285" v="708" actId="1076"/>
          <ac:picMkLst>
            <pc:docMk/>
            <pc:sldMk cId="278527926" sldId="261"/>
            <ac:picMk id="18" creationId="{299447AD-D607-4A49-A188-B050A9136965}"/>
          </ac:picMkLst>
        </pc:picChg>
      </pc:sldChg>
      <pc:sldChg chg="addSp delSp modSp new mod delAnim modAnim">
        <pc:chgData name="юля Лобанова" userId="573958944c3ea9e9" providerId="LiveId" clId="{EFDDD203-50D8-4EB5-BE58-D5D532C1CC79}" dt="2021-01-19T18:39:30.860" v="777" actId="1076"/>
        <pc:sldMkLst>
          <pc:docMk/>
          <pc:sldMk cId="2142016758" sldId="262"/>
        </pc:sldMkLst>
        <pc:spChg chg="add mod">
          <ac:chgData name="юля Лобанова" userId="573958944c3ea9e9" providerId="LiveId" clId="{EFDDD203-50D8-4EB5-BE58-D5D532C1CC79}" dt="2021-01-19T18:33:14.720" v="714" actId="1076"/>
          <ac:spMkLst>
            <pc:docMk/>
            <pc:sldMk cId="2142016758" sldId="262"/>
            <ac:spMk id="3" creationId="{063E5759-B2AE-491A-A579-584EA55AF997}"/>
          </ac:spMkLst>
        </pc:spChg>
        <pc:spChg chg="add mod">
          <ac:chgData name="юля Лобанова" userId="573958944c3ea9e9" providerId="LiveId" clId="{EFDDD203-50D8-4EB5-BE58-D5D532C1CC79}" dt="2021-01-19T18:33:14.720" v="714" actId="1076"/>
          <ac:spMkLst>
            <pc:docMk/>
            <pc:sldMk cId="2142016758" sldId="262"/>
            <ac:spMk id="4" creationId="{80296CCF-5F1F-4519-96A4-7EFE73C5313D}"/>
          </ac:spMkLst>
        </pc:spChg>
        <pc:spChg chg="add del mod">
          <ac:chgData name="юля Лобанова" userId="573958944c3ea9e9" providerId="LiveId" clId="{EFDDD203-50D8-4EB5-BE58-D5D532C1CC79}" dt="2021-01-19T18:37:44.316" v="741" actId="478"/>
          <ac:spMkLst>
            <pc:docMk/>
            <pc:sldMk cId="2142016758" sldId="262"/>
            <ac:spMk id="5" creationId="{3CAEB93C-8CD9-4A54-91F0-22573654EB51}"/>
          </ac:spMkLst>
        </pc:spChg>
        <pc:spChg chg="add mod">
          <ac:chgData name="юля Лобанова" userId="573958944c3ea9e9" providerId="LiveId" clId="{EFDDD203-50D8-4EB5-BE58-D5D532C1CC79}" dt="2021-01-19T18:33:14.720" v="714" actId="1076"/>
          <ac:spMkLst>
            <pc:docMk/>
            <pc:sldMk cId="2142016758" sldId="262"/>
            <ac:spMk id="7" creationId="{7407F632-1072-4D31-96B4-83FB9596B16C}"/>
          </ac:spMkLst>
        </pc:spChg>
        <pc:spChg chg="add mod">
          <ac:chgData name="юля Лобанова" userId="573958944c3ea9e9" providerId="LiveId" clId="{EFDDD203-50D8-4EB5-BE58-D5D532C1CC79}" dt="2021-01-19T18:33:14.720" v="714" actId="1076"/>
          <ac:spMkLst>
            <pc:docMk/>
            <pc:sldMk cId="2142016758" sldId="262"/>
            <ac:spMk id="8" creationId="{62E770C4-412B-4FDA-91D8-A590B892DC12}"/>
          </ac:spMkLst>
        </pc:spChg>
        <pc:spChg chg="add mod">
          <ac:chgData name="юля Лобанова" userId="573958944c3ea9e9" providerId="LiveId" clId="{EFDDD203-50D8-4EB5-BE58-D5D532C1CC79}" dt="2021-01-19T18:39:22.133" v="776" actId="1076"/>
          <ac:spMkLst>
            <pc:docMk/>
            <pc:sldMk cId="2142016758" sldId="262"/>
            <ac:spMk id="9" creationId="{54F9A72E-B53E-4F0E-94CF-4BADA145AD96}"/>
          </ac:spMkLst>
        </pc:spChg>
        <pc:spChg chg="add mod">
          <ac:chgData name="юля Лобанова" userId="573958944c3ea9e9" providerId="LiveId" clId="{EFDDD203-50D8-4EB5-BE58-D5D532C1CC79}" dt="2021-01-19T18:33:21.131" v="716" actId="1076"/>
          <ac:spMkLst>
            <pc:docMk/>
            <pc:sldMk cId="2142016758" sldId="262"/>
            <ac:spMk id="11" creationId="{587A1B8B-3665-4483-8D2F-FA0FF5AEA112}"/>
          </ac:spMkLst>
        </pc:spChg>
        <pc:spChg chg="add mod">
          <ac:chgData name="юля Лобанова" userId="573958944c3ea9e9" providerId="LiveId" clId="{EFDDD203-50D8-4EB5-BE58-D5D532C1CC79}" dt="2021-01-19T18:33:21.131" v="716" actId="1076"/>
          <ac:spMkLst>
            <pc:docMk/>
            <pc:sldMk cId="2142016758" sldId="262"/>
            <ac:spMk id="12" creationId="{436DA1EB-6BFE-4CA0-A169-E172D1620D89}"/>
          </ac:spMkLst>
        </pc:spChg>
        <pc:spChg chg="add del mod">
          <ac:chgData name="юля Лобанова" userId="573958944c3ea9e9" providerId="LiveId" clId="{EFDDD203-50D8-4EB5-BE58-D5D532C1CC79}" dt="2021-01-19T18:37:47.076" v="742" actId="478"/>
          <ac:spMkLst>
            <pc:docMk/>
            <pc:sldMk cId="2142016758" sldId="262"/>
            <ac:spMk id="13" creationId="{8922EB21-B2CF-4729-BB40-8A7287C60587}"/>
          </ac:spMkLst>
        </pc:spChg>
        <pc:spChg chg="add mod">
          <ac:chgData name="юля Лобанова" userId="573958944c3ea9e9" providerId="LiveId" clId="{EFDDD203-50D8-4EB5-BE58-D5D532C1CC79}" dt="2021-01-19T18:33:45.146" v="719" actId="1076"/>
          <ac:spMkLst>
            <pc:docMk/>
            <pc:sldMk cId="2142016758" sldId="262"/>
            <ac:spMk id="15" creationId="{7C1B95F2-C817-41A5-8FA4-4D4BCCB1D4E2}"/>
          </ac:spMkLst>
        </pc:spChg>
        <pc:spChg chg="add mod">
          <ac:chgData name="юля Лобанова" userId="573958944c3ea9e9" providerId="LiveId" clId="{EFDDD203-50D8-4EB5-BE58-D5D532C1CC79}" dt="2021-01-19T18:33:45.146" v="719" actId="1076"/>
          <ac:spMkLst>
            <pc:docMk/>
            <pc:sldMk cId="2142016758" sldId="262"/>
            <ac:spMk id="16" creationId="{A5FD90DF-15B3-4ABA-862E-1A13E4C06E5C}"/>
          </ac:spMkLst>
        </pc:spChg>
        <pc:spChg chg="add mod">
          <ac:chgData name="юля Лобанова" userId="573958944c3ea9e9" providerId="LiveId" clId="{EFDDD203-50D8-4EB5-BE58-D5D532C1CC79}" dt="2021-01-19T18:33:55.971" v="722" actId="1076"/>
          <ac:spMkLst>
            <pc:docMk/>
            <pc:sldMk cId="2142016758" sldId="262"/>
            <ac:spMk id="18" creationId="{144C4D1B-E3C7-40DD-BDD6-A7E04A7917C7}"/>
          </ac:spMkLst>
        </pc:spChg>
        <pc:spChg chg="add mod">
          <ac:chgData name="юля Лобанова" userId="573958944c3ea9e9" providerId="LiveId" clId="{EFDDD203-50D8-4EB5-BE58-D5D532C1CC79}" dt="2021-01-19T18:33:55.971" v="722" actId="1076"/>
          <ac:spMkLst>
            <pc:docMk/>
            <pc:sldMk cId="2142016758" sldId="262"/>
            <ac:spMk id="19" creationId="{A05B0B81-3356-4F48-9AF2-933AA9195AD8}"/>
          </ac:spMkLst>
        </pc:spChg>
        <pc:spChg chg="add mod">
          <ac:chgData name="юля Лобанова" userId="573958944c3ea9e9" providerId="LiveId" clId="{EFDDD203-50D8-4EB5-BE58-D5D532C1CC79}" dt="2021-01-19T18:39:30.860" v="777" actId="1076"/>
          <ac:spMkLst>
            <pc:docMk/>
            <pc:sldMk cId="2142016758" sldId="262"/>
            <ac:spMk id="20" creationId="{DD8D15CC-FD77-4BCB-A1F1-38B2343BEDF3}"/>
          </ac:spMkLst>
        </pc:spChg>
        <pc:picChg chg="add mod">
          <ac:chgData name="юля Лобанова" userId="573958944c3ea9e9" providerId="LiveId" clId="{EFDDD203-50D8-4EB5-BE58-D5D532C1CC79}" dt="2021-01-19T18:33:26.341" v="717" actId="1076"/>
          <ac:picMkLst>
            <pc:docMk/>
            <pc:sldMk cId="2142016758" sldId="262"/>
            <ac:picMk id="2" creationId="{86302AA4-DA63-4301-A239-DDF31AF26856}"/>
          </ac:picMkLst>
        </pc:picChg>
        <pc:picChg chg="add mod">
          <ac:chgData name="юля Лобанова" userId="573958944c3ea9e9" providerId="LiveId" clId="{EFDDD203-50D8-4EB5-BE58-D5D532C1CC79}" dt="2021-01-19T18:35:06.810" v="727" actId="1076"/>
          <ac:picMkLst>
            <pc:docMk/>
            <pc:sldMk cId="2142016758" sldId="262"/>
            <ac:picMk id="6" creationId="{342C39A1-E6D2-4189-B3CD-C3F7E40128CC}"/>
          </ac:picMkLst>
        </pc:picChg>
        <pc:picChg chg="add mod">
          <ac:chgData name="юля Лобанова" userId="573958944c3ea9e9" providerId="LiveId" clId="{EFDDD203-50D8-4EB5-BE58-D5D532C1CC79}" dt="2021-01-19T18:35:15.101" v="728" actId="1076"/>
          <ac:picMkLst>
            <pc:docMk/>
            <pc:sldMk cId="2142016758" sldId="262"/>
            <ac:picMk id="10" creationId="{A1832D30-23C3-4CF4-A144-526240E1CC47}"/>
          </ac:picMkLst>
        </pc:picChg>
        <pc:picChg chg="add mod">
          <ac:chgData name="юля Лобанова" userId="573958944c3ea9e9" providerId="LiveId" clId="{EFDDD203-50D8-4EB5-BE58-D5D532C1CC79}" dt="2021-01-19T18:37:24.757" v="739" actId="1076"/>
          <ac:picMkLst>
            <pc:docMk/>
            <pc:sldMk cId="2142016758" sldId="262"/>
            <ac:picMk id="14" creationId="{EFC21482-5FB5-48F3-A7B1-90270050FE71}"/>
          </ac:picMkLst>
        </pc:picChg>
        <pc:picChg chg="add mod ord">
          <ac:chgData name="юля Лобанова" userId="573958944c3ea9e9" providerId="LiveId" clId="{EFDDD203-50D8-4EB5-BE58-D5D532C1CC79}" dt="2021-01-19T18:35:31.564" v="729" actId="167"/>
          <ac:picMkLst>
            <pc:docMk/>
            <pc:sldMk cId="2142016758" sldId="262"/>
            <ac:picMk id="17" creationId="{4006597E-98FE-45EC-A419-D62668327029}"/>
          </ac:picMkLst>
        </pc:picChg>
      </pc:sldChg>
      <pc:sldChg chg="addSp delSp modSp new mod delAnim modAnim">
        <pc:chgData name="юля Лобанова" userId="573958944c3ea9e9" providerId="LiveId" clId="{EFDDD203-50D8-4EB5-BE58-D5D532C1CC79}" dt="2021-01-19T18:58:43.939" v="940"/>
        <pc:sldMkLst>
          <pc:docMk/>
          <pc:sldMk cId="4146362025" sldId="263"/>
        </pc:sldMkLst>
        <pc:spChg chg="add mod">
          <ac:chgData name="юля Лобанова" userId="573958944c3ea9e9" providerId="LiveId" clId="{EFDDD203-50D8-4EB5-BE58-D5D532C1CC79}" dt="2021-01-19T18:43:15.388" v="785" actId="1076"/>
          <ac:spMkLst>
            <pc:docMk/>
            <pc:sldMk cId="4146362025" sldId="263"/>
            <ac:spMk id="8" creationId="{0D998286-0781-4CE4-BCE5-51AAD8F528A9}"/>
          </ac:spMkLst>
        </pc:spChg>
        <pc:spChg chg="add mod">
          <ac:chgData name="юля Лобанова" userId="573958944c3ea9e9" providerId="LiveId" clId="{EFDDD203-50D8-4EB5-BE58-D5D532C1CC79}" dt="2021-01-19T18:43:15.388" v="785" actId="1076"/>
          <ac:spMkLst>
            <pc:docMk/>
            <pc:sldMk cId="4146362025" sldId="263"/>
            <ac:spMk id="9" creationId="{A941DE82-4C2A-4EB3-998E-AFAA4087AD16}"/>
          </ac:spMkLst>
        </pc:spChg>
        <pc:spChg chg="add mod">
          <ac:chgData name="юля Лобанова" userId="573958944c3ea9e9" providerId="LiveId" clId="{EFDDD203-50D8-4EB5-BE58-D5D532C1CC79}" dt="2021-01-19T18:43:38.174" v="787" actId="1076"/>
          <ac:spMkLst>
            <pc:docMk/>
            <pc:sldMk cId="4146362025" sldId="263"/>
            <ac:spMk id="10" creationId="{37FFF01C-FCC6-4B7B-91AC-7BDC7B6D16F2}"/>
          </ac:spMkLst>
        </pc:spChg>
        <pc:spChg chg="add mod">
          <ac:chgData name="юля Лобанова" userId="573958944c3ea9e9" providerId="LiveId" clId="{EFDDD203-50D8-4EB5-BE58-D5D532C1CC79}" dt="2021-01-19T18:43:38.174" v="787" actId="1076"/>
          <ac:spMkLst>
            <pc:docMk/>
            <pc:sldMk cId="4146362025" sldId="263"/>
            <ac:spMk id="11" creationId="{0661EBC6-7142-4A58-834A-5F97F4B28D00}"/>
          </ac:spMkLst>
        </pc:spChg>
        <pc:spChg chg="add mod ord">
          <ac:chgData name="юля Лобанова" userId="573958944c3ea9e9" providerId="LiveId" clId="{EFDDD203-50D8-4EB5-BE58-D5D532C1CC79}" dt="2021-01-19T18:49:27.789" v="828" actId="167"/>
          <ac:spMkLst>
            <pc:docMk/>
            <pc:sldMk cId="4146362025" sldId="263"/>
            <ac:spMk id="12" creationId="{D4BA0355-2CA3-4ADC-B51D-FB6B01BD1B13}"/>
          </ac:spMkLst>
        </pc:spChg>
        <pc:spChg chg="add mod">
          <ac:chgData name="юля Лобанова" userId="573958944c3ea9e9" providerId="LiveId" clId="{EFDDD203-50D8-4EB5-BE58-D5D532C1CC79}" dt="2021-01-19T18:44:36.385" v="802" actId="13822"/>
          <ac:spMkLst>
            <pc:docMk/>
            <pc:sldMk cId="4146362025" sldId="263"/>
            <ac:spMk id="13" creationId="{AD4C2166-A0E6-4651-9943-0A9481C3BB1A}"/>
          </ac:spMkLst>
        </pc:spChg>
        <pc:spChg chg="add mod">
          <ac:chgData name="юля Лобанова" userId="573958944c3ea9e9" providerId="LiveId" clId="{EFDDD203-50D8-4EB5-BE58-D5D532C1CC79}" dt="2021-01-19T18:55:33.401" v="898" actId="1076"/>
          <ac:spMkLst>
            <pc:docMk/>
            <pc:sldMk cId="4146362025" sldId="263"/>
            <ac:spMk id="14" creationId="{AB44CBB6-80E0-42F2-B2FC-DB1E4AE1144D}"/>
          </ac:spMkLst>
        </pc:spChg>
        <pc:spChg chg="add mod">
          <ac:chgData name="юля Лобанова" userId="573958944c3ea9e9" providerId="LiveId" clId="{EFDDD203-50D8-4EB5-BE58-D5D532C1CC79}" dt="2021-01-19T18:55:33.401" v="898" actId="1076"/>
          <ac:spMkLst>
            <pc:docMk/>
            <pc:sldMk cId="4146362025" sldId="263"/>
            <ac:spMk id="15" creationId="{4B3351F2-6674-4FF4-BF4D-42E1934CFF96}"/>
          </ac:spMkLst>
        </pc:spChg>
        <pc:spChg chg="add mod ord">
          <ac:chgData name="юля Лобанова" userId="573958944c3ea9e9" providerId="LiveId" clId="{EFDDD203-50D8-4EB5-BE58-D5D532C1CC79}" dt="2021-01-19T18:55:24.072" v="897" actId="1076"/>
          <ac:spMkLst>
            <pc:docMk/>
            <pc:sldMk cId="4146362025" sldId="263"/>
            <ac:spMk id="17" creationId="{38986282-4F7D-49EA-AD8F-353665401FDF}"/>
          </ac:spMkLst>
        </pc:spChg>
        <pc:spChg chg="add mod ord">
          <ac:chgData name="юля Лобанова" userId="573958944c3ea9e9" providerId="LiveId" clId="{EFDDD203-50D8-4EB5-BE58-D5D532C1CC79}" dt="2021-01-19T18:54:42.106" v="886" actId="14100"/>
          <ac:spMkLst>
            <pc:docMk/>
            <pc:sldMk cId="4146362025" sldId="263"/>
            <ac:spMk id="18" creationId="{9545B740-7E77-4B5D-B7DD-66C057265E83}"/>
          </ac:spMkLst>
        </pc:spChg>
        <pc:spChg chg="add mod">
          <ac:chgData name="юля Лобанова" userId="573958944c3ea9e9" providerId="LiveId" clId="{EFDDD203-50D8-4EB5-BE58-D5D532C1CC79}" dt="2021-01-19T18:54:10.692" v="860" actId="1076"/>
          <ac:spMkLst>
            <pc:docMk/>
            <pc:sldMk cId="4146362025" sldId="263"/>
            <ac:spMk id="25" creationId="{B3157240-441B-4681-BEF0-E908E87C3B6F}"/>
          </ac:spMkLst>
        </pc:spChg>
        <pc:spChg chg="add mod">
          <ac:chgData name="юля Лобанова" userId="573958944c3ea9e9" providerId="LiveId" clId="{EFDDD203-50D8-4EB5-BE58-D5D532C1CC79}" dt="2021-01-19T18:54:10.692" v="860" actId="1076"/>
          <ac:spMkLst>
            <pc:docMk/>
            <pc:sldMk cId="4146362025" sldId="263"/>
            <ac:spMk id="26" creationId="{D9450A70-DE28-4D8A-93A1-6D8C5E72281B}"/>
          </ac:spMkLst>
        </pc:spChg>
        <pc:spChg chg="add mod">
          <ac:chgData name="юля Лобанова" userId="573958944c3ea9e9" providerId="LiveId" clId="{EFDDD203-50D8-4EB5-BE58-D5D532C1CC79}" dt="2021-01-19T18:56:27.866" v="902" actId="1076"/>
          <ac:spMkLst>
            <pc:docMk/>
            <pc:sldMk cId="4146362025" sldId="263"/>
            <ac:spMk id="27" creationId="{F92BA2F3-6356-45B4-8A86-EB32D6EAF56C}"/>
          </ac:spMkLst>
        </pc:spChg>
        <pc:spChg chg="add mod">
          <ac:chgData name="юля Лобанова" userId="573958944c3ea9e9" providerId="LiveId" clId="{EFDDD203-50D8-4EB5-BE58-D5D532C1CC79}" dt="2021-01-19T18:56:27.866" v="902" actId="1076"/>
          <ac:spMkLst>
            <pc:docMk/>
            <pc:sldMk cId="4146362025" sldId="263"/>
            <ac:spMk id="28" creationId="{5831E335-1133-451F-A9E7-0ADDC936269D}"/>
          </ac:spMkLst>
        </pc:spChg>
        <pc:spChg chg="add mod">
          <ac:chgData name="юля Лобанова" userId="573958944c3ea9e9" providerId="LiveId" clId="{EFDDD203-50D8-4EB5-BE58-D5D532C1CC79}" dt="2021-01-19T18:56:21.988" v="901" actId="1076"/>
          <ac:spMkLst>
            <pc:docMk/>
            <pc:sldMk cId="4146362025" sldId="263"/>
            <ac:spMk id="29" creationId="{13E4395C-5C28-40B1-9CDD-AF390101A920}"/>
          </ac:spMkLst>
        </pc:spChg>
        <pc:spChg chg="add mod">
          <ac:chgData name="юля Лобанова" userId="573958944c3ea9e9" providerId="LiveId" clId="{EFDDD203-50D8-4EB5-BE58-D5D532C1CC79}" dt="2021-01-19T18:56:21.988" v="901" actId="1076"/>
          <ac:spMkLst>
            <pc:docMk/>
            <pc:sldMk cId="4146362025" sldId="263"/>
            <ac:spMk id="30" creationId="{29DF922C-943A-48C3-B2B2-437434298895}"/>
          </ac:spMkLst>
        </pc:spChg>
        <pc:spChg chg="add mod">
          <ac:chgData name="юля Лобанова" userId="573958944c3ea9e9" providerId="LiveId" clId="{EFDDD203-50D8-4EB5-BE58-D5D532C1CC79}" dt="2021-01-19T18:57:59.884" v="935" actId="1076"/>
          <ac:spMkLst>
            <pc:docMk/>
            <pc:sldMk cId="4146362025" sldId="263"/>
            <ac:spMk id="31" creationId="{80BF66D7-93AA-4C51-80CB-E3053553F988}"/>
          </ac:spMkLst>
        </pc:spChg>
        <pc:spChg chg="add mod">
          <ac:chgData name="юля Лобанова" userId="573958944c3ea9e9" providerId="LiveId" clId="{EFDDD203-50D8-4EB5-BE58-D5D532C1CC79}" dt="2021-01-19T18:57:42.865" v="934" actId="14100"/>
          <ac:spMkLst>
            <pc:docMk/>
            <pc:sldMk cId="4146362025" sldId="263"/>
            <ac:spMk id="32" creationId="{2E5F0F24-35FD-4DA8-876E-0019951CA7B2}"/>
          </ac:spMkLst>
        </pc:spChg>
        <pc:picChg chg="add del mod">
          <ac:chgData name="юля Лобанова" userId="573958944c3ea9e9" providerId="LiveId" clId="{EFDDD203-50D8-4EB5-BE58-D5D532C1CC79}" dt="2021-01-19T18:42:26.942" v="780"/>
          <ac:picMkLst>
            <pc:docMk/>
            <pc:sldMk cId="4146362025" sldId="263"/>
            <ac:picMk id="2" creationId="{CBFD3EFE-BA12-4099-99E8-1338E7DEA608}"/>
          </ac:picMkLst>
        </pc:picChg>
        <pc:picChg chg="add del mod">
          <ac:chgData name="юля Лобанова" userId="573958944c3ea9e9" providerId="LiveId" clId="{EFDDD203-50D8-4EB5-BE58-D5D532C1CC79}" dt="2021-01-19T18:42:26.942" v="780"/>
          <ac:picMkLst>
            <pc:docMk/>
            <pc:sldMk cId="4146362025" sldId="263"/>
            <ac:picMk id="3" creationId="{F9788110-B492-4273-A16C-03ECD84E6A15}"/>
          </ac:picMkLst>
        </pc:picChg>
        <pc:picChg chg="add del mod">
          <ac:chgData name="юля Лобанова" userId="573958944c3ea9e9" providerId="LiveId" clId="{EFDDD203-50D8-4EB5-BE58-D5D532C1CC79}" dt="2021-01-19T18:42:26.942" v="780"/>
          <ac:picMkLst>
            <pc:docMk/>
            <pc:sldMk cId="4146362025" sldId="263"/>
            <ac:picMk id="4" creationId="{19D732C9-5099-448D-8378-04F0FA6CC28B}"/>
          </ac:picMkLst>
        </pc:picChg>
        <pc:picChg chg="add mod">
          <ac:chgData name="юля Лобанова" userId="573958944c3ea9e9" providerId="LiveId" clId="{EFDDD203-50D8-4EB5-BE58-D5D532C1CC79}" dt="2021-01-19T18:51:20.773" v="837" actId="1076"/>
          <ac:picMkLst>
            <pc:docMk/>
            <pc:sldMk cId="4146362025" sldId="263"/>
            <ac:picMk id="5" creationId="{E53B64B9-50F3-4BB9-811D-C87DF34C1E10}"/>
          </ac:picMkLst>
        </pc:picChg>
        <pc:picChg chg="add mod">
          <ac:chgData name="юля Лобанова" userId="573958944c3ea9e9" providerId="LiveId" clId="{EFDDD203-50D8-4EB5-BE58-D5D532C1CC79}" dt="2021-01-19T18:42:32.882" v="782" actId="1076"/>
          <ac:picMkLst>
            <pc:docMk/>
            <pc:sldMk cId="4146362025" sldId="263"/>
            <ac:picMk id="6" creationId="{8EDBCBC2-2EDC-423E-AFEE-8B8CB32E5A27}"/>
          </ac:picMkLst>
        </pc:picChg>
        <pc:picChg chg="add mod">
          <ac:chgData name="юля Лобанова" userId="573958944c3ea9e9" providerId="LiveId" clId="{EFDDD203-50D8-4EB5-BE58-D5D532C1CC79}" dt="2021-01-19T18:49:38.478" v="829" actId="1076"/>
          <ac:picMkLst>
            <pc:docMk/>
            <pc:sldMk cId="4146362025" sldId="263"/>
            <ac:picMk id="7" creationId="{A3C43602-0F11-4DA4-AE53-F4DE92623947}"/>
          </ac:picMkLst>
        </pc:picChg>
        <pc:picChg chg="add del mod">
          <ac:chgData name="юля Лобанова" userId="573958944c3ea9e9" providerId="LiveId" clId="{EFDDD203-50D8-4EB5-BE58-D5D532C1CC79}" dt="2021-01-19T18:45:31.585" v="805" actId="478"/>
          <ac:picMkLst>
            <pc:docMk/>
            <pc:sldMk cId="4146362025" sldId="263"/>
            <ac:picMk id="16" creationId="{A008F0CF-47A3-4836-909E-7F131CA98F4B}"/>
          </ac:picMkLst>
        </pc:picChg>
        <pc:picChg chg="add mod">
          <ac:chgData name="юля Лобанова" userId="573958944c3ea9e9" providerId="LiveId" clId="{EFDDD203-50D8-4EB5-BE58-D5D532C1CC79}" dt="2021-01-19T18:53:40.169" v="856" actId="1076"/>
          <ac:picMkLst>
            <pc:docMk/>
            <pc:sldMk cId="4146362025" sldId="263"/>
            <ac:picMk id="19" creationId="{7E26959A-0593-4B26-BD85-7D849B855139}"/>
          </ac:picMkLst>
        </pc:picChg>
        <pc:picChg chg="add mod">
          <ac:chgData name="юля Лобанова" userId="573958944c3ea9e9" providerId="LiveId" clId="{EFDDD203-50D8-4EB5-BE58-D5D532C1CC79}" dt="2021-01-19T18:53:40.169" v="856" actId="1076"/>
          <ac:picMkLst>
            <pc:docMk/>
            <pc:sldMk cId="4146362025" sldId="263"/>
            <ac:picMk id="20" creationId="{C5C8B0C8-EF83-4F21-BBA5-C640098E6E6A}"/>
          </ac:picMkLst>
        </pc:picChg>
        <pc:picChg chg="add mod">
          <ac:chgData name="юля Лобанова" userId="573958944c3ea9e9" providerId="LiveId" clId="{EFDDD203-50D8-4EB5-BE58-D5D532C1CC79}" dt="2021-01-19T18:53:40.169" v="856" actId="1076"/>
          <ac:picMkLst>
            <pc:docMk/>
            <pc:sldMk cId="4146362025" sldId="263"/>
            <ac:picMk id="21" creationId="{B2E04ED7-FA78-48E0-8BFC-A0F25B62280C}"/>
          </ac:picMkLst>
        </pc:picChg>
        <pc:picChg chg="add mod">
          <ac:chgData name="юля Лобанова" userId="573958944c3ea9e9" providerId="LiveId" clId="{EFDDD203-50D8-4EB5-BE58-D5D532C1CC79}" dt="2021-01-19T18:53:46.934" v="858" actId="1076"/>
          <ac:picMkLst>
            <pc:docMk/>
            <pc:sldMk cId="4146362025" sldId="263"/>
            <ac:picMk id="22" creationId="{FD8EAB00-5204-4E9C-947A-766EC33E27BA}"/>
          </ac:picMkLst>
        </pc:picChg>
        <pc:picChg chg="add mod">
          <ac:chgData name="юля Лобанова" userId="573958944c3ea9e9" providerId="LiveId" clId="{EFDDD203-50D8-4EB5-BE58-D5D532C1CC79}" dt="2021-01-19T18:53:46.934" v="858" actId="1076"/>
          <ac:picMkLst>
            <pc:docMk/>
            <pc:sldMk cId="4146362025" sldId="263"/>
            <ac:picMk id="23" creationId="{848FB0A6-E73A-4F94-94CC-16D8C456523A}"/>
          </ac:picMkLst>
        </pc:picChg>
        <pc:picChg chg="add mod">
          <ac:chgData name="юля Лобанова" userId="573958944c3ea9e9" providerId="LiveId" clId="{EFDDD203-50D8-4EB5-BE58-D5D532C1CC79}" dt="2021-01-19T18:53:46.934" v="858" actId="1076"/>
          <ac:picMkLst>
            <pc:docMk/>
            <pc:sldMk cId="4146362025" sldId="263"/>
            <ac:picMk id="24" creationId="{5374307F-370C-41E8-878E-731A33B836FB}"/>
          </ac:picMkLst>
        </pc:picChg>
      </pc:sldChg>
      <pc:sldChg chg="addSp delSp modSp new mod modAnim">
        <pc:chgData name="юля Лобанова" userId="573958944c3ea9e9" providerId="LiveId" clId="{EFDDD203-50D8-4EB5-BE58-D5D532C1CC79}" dt="2021-01-19T19:04:35.586" v="988" actId="6549"/>
        <pc:sldMkLst>
          <pc:docMk/>
          <pc:sldMk cId="152214409" sldId="264"/>
        </pc:sldMkLst>
        <pc:spChg chg="add mod">
          <ac:chgData name="юля Лобанова" userId="573958944c3ea9e9" providerId="LiveId" clId="{EFDDD203-50D8-4EB5-BE58-D5D532C1CC79}" dt="2021-01-19T19:03:25.306" v="970" actId="1076"/>
          <ac:spMkLst>
            <pc:docMk/>
            <pc:sldMk cId="152214409" sldId="264"/>
            <ac:spMk id="8" creationId="{93890F52-324A-4D8E-96AA-3697BF1721EF}"/>
          </ac:spMkLst>
        </pc:spChg>
        <pc:spChg chg="add mod">
          <ac:chgData name="юля Лобанова" userId="573958944c3ea9e9" providerId="LiveId" clId="{EFDDD203-50D8-4EB5-BE58-D5D532C1CC79}" dt="2021-01-19T19:03:25.306" v="970" actId="1076"/>
          <ac:spMkLst>
            <pc:docMk/>
            <pc:sldMk cId="152214409" sldId="264"/>
            <ac:spMk id="9" creationId="{B2653E88-12CD-414B-BDE5-F3A95A4E9F34}"/>
          </ac:spMkLst>
        </pc:spChg>
        <pc:spChg chg="add mod">
          <ac:chgData name="юля Лобанова" userId="573958944c3ea9e9" providerId="LiveId" clId="{EFDDD203-50D8-4EB5-BE58-D5D532C1CC79}" dt="2021-01-19T19:03:33.229" v="971" actId="1076"/>
          <ac:spMkLst>
            <pc:docMk/>
            <pc:sldMk cId="152214409" sldId="264"/>
            <ac:spMk id="10" creationId="{F603DE6B-ECAA-4E22-BDB0-9D90286CA61D}"/>
          </ac:spMkLst>
        </pc:spChg>
        <pc:spChg chg="add mod">
          <ac:chgData name="юля Лобанова" userId="573958944c3ea9e9" providerId="LiveId" clId="{EFDDD203-50D8-4EB5-BE58-D5D532C1CC79}" dt="2021-01-19T19:03:33.229" v="971" actId="1076"/>
          <ac:spMkLst>
            <pc:docMk/>
            <pc:sldMk cId="152214409" sldId="264"/>
            <ac:spMk id="11" creationId="{4FC3F803-D832-4D2A-8E17-32E27DD022B6}"/>
          </ac:spMkLst>
        </pc:spChg>
        <pc:spChg chg="add mod">
          <ac:chgData name="юля Лобанова" userId="573958944c3ea9e9" providerId="LiveId" clId="{EFDDD203-50D8-4EB5-BE58-D5D532C1CC79}" dt="2021-01-19T19:03:47.425" v="973" actId="1076"/>
          <ac:spMkLst>
            <pc:docMk/>
            <pc:sldMk cId="152214409" sldId="264"/>
            <ac:spMk id="12" creationId="{DEC19CDB-8A91-49CF-A80E-6471E837100D}"/>
          </ac:spMkLst>
        </pc:spChg>
        <pc:spChg chg="add mod">
          <ac:chgData name="юля Лобанова" userId="573958944c3ea9e9" providerId="LiveId" clId="{EFDDD203-50D8-4EB5-BE58-D5D532C1CC79}" dt="2021-01-19T19:03:47.425" v="973" actId="1076"/>
          <ac:spMkLst>
            <pc:docMk/>
            <pc:sldMk cId="152214409" sldId="264"/>
            <ac:spMk id="13" creationId="{E5957FAA-089C-431F-892E-322F92644DD6}"/>
          </ac:spMkLst>
        </pc:spChg>
        <pc:spChg chg="add mod">
          <ac:chgData name="юля Лобанова" userId="573958944c3ea9e9" providerId="LiveId" clId="{EFDDD203-50D8-4EB5-BE58-D5D532C1CC79}" dt="2021-01-19T19:03:52.965" v="975" actId="1076"/>
          <ac:spMkLst>
            <pc:docMk/>
            <pc:sldMk cId="152214409" sldId="264"/>
            <ac:spMk id="14" creationId="{5DCED739-8638-44BD-8A91-67B38CAD6E08}"/>
          </ac:spMkLst>
        </pc:spChg>
        <pc:spChg chg="add mod">
          <ac:chgData name="юля Лобанова" userId="573958944c3ea9e9" providerId="LiveId" clId="{EFDDD203-50D8-4EB5-BE58-D5D532C1CC79}" dt="2021-01-19T19:03:52.965" v="975" actId="1076"/>
          <ac:spMkLst>
            <pc:docMk/>
            <pc:sldMk cId="152214409" sldId="264"/>
            <ac:spMk id="15" creationId="{B7FEE162-9802-46FC-B112-CAE1856E64B7}"/>
          </ac:spMkLst>
        </pc:spChg>
        <pc:spChg chg="add mod">
          <ac:chgData name="юля Лобанова" userId="573958944c3ea9e9" providerId="LiveId" clId="{EFDDD203-50D8-4EB5-BE58-D5D532C1CC79}" dt="2021-01-19T19:04:35.586" v="988" actId="6549"/>
          <ac:spMkLst>
            <pc:docMk/>
            <pc:sldMk cId="152214409" sldId="264"/>
            <ac:spMk id="16" creationId="{6B0A9919-7DDE-4D53-8C7C-D73CB84DB401}"/>
          </ac:spMkLst>
        </pc:spChg>
        <pc:spChg chg="add mod">
          <ac:chgData name="юля Лобанова" userId="573958944c3ea9e9" providerId="LiveId" clId="{EFDDD203-50D8-4EB5-BE58-D5D532C1CC79}" dt="2021-01-19T19:04:26.274" v="984" actId="20577"/>
          <ac:spMkLst>
            <pc:docMk/>
            <pc:sldMk cId="152214409" sldId="264"/>
            <ac:spMk id="17" creationId="{18657CED-669D-478D-8656-99AC34A0F90C}"/>
          </ac:spMkLst>
        </pc:spChg>
        <pc:picChg chg="add mod">
          <ac:chgData name="юля Лобанова" userId="573958944c3ea9e9" providerId="LiveId" clId="{EFDDD203-50D8-4EB5-BE58-D5D532C1CC79}" dt="2021-01-19T19:00:34.181" v="951" actId="14100"/>
          <ac:picMkLst>
            <pc:docMk/>
            <pc:sldMk cId="152214409" sldId="264"/>
            <ac:picMk id="2" creationId="{1CE521E7-EB4B-476E-9C7F-C367C1FF87F9}"/>
          </ac:picMkLst>
        </pc:picChg>
        <pc:picChg chg="add del mod">
          <ac:chgData name="юля Лобанова" userId="573958944c3ea9e9" providerId="LiveId" clId="{EFDDD203-50D8-4EB5-BE58-D5D532C1CC79}" dt="2021-01-19T19:00:57.928" v="954" actId="478"/>
          <ac:picMkLst>
            <pc:docMk/>
            <pc:sldMk cId="152214409" sldId="264"/>
            <ac:picMk id="3" creationId="{027A7990-3D80-4C02-91A9-24082F62CA36}"/>
          </ac:picMkLst>
        </pc:picChg>
        <pc:picChg chg="add mod">
          <ac:chgData name="юля Лобанова" userId="573958944c3ea9e9" providerId="LiveId" clId="{EFDDD203-50D8-4EB5-BE58-D5D532C1CC79}" dt="2021-01-19T19:00:25.536" v="949" actId="1076"/>
          <ac:picMkLst>
            <pc:docMk/>
            <pc:sldMk cId="152214409" sldId="264"/>
            <ac:picMk id="4" creationId="{94EFA9A4-9407-4D1B-A94C-C48FA8FF00A5}"/>
          </ac:picMkLst>
        </pc:picChg>
        <pc:picChg chg="add del mod">
          <ac:chgData name="юля Лобанова" userId="573958944c3ea9e9" providerId="LiveId" clId="{EFDDD203-50D8-4EB5-BE58-D5D532C1CC79}" dt="2021-01-19T19:00:55.471" v="953" actId="478"/>
          <ac:picMkLst>
            <pc:docMk/>
            <pc:sldMk cId="152214409" sldId="264"/>
            <ac:picMk id="5" creationId="{A46140AF-7D1F-4A1B-9795-18DC90DFAA39}"/>
          </ac:picMkLst>
        </pc:picChg>
        <pc:picChg chg="add mod">
          <ac:chgData name="юля Лобанова" userId="573958944c3ea9e9" providerId="LiveId" clId="{EFDDD203-50D8-4EB5-BE58-D5D532C1CC79}" dt="2021-01-19T19:01:05.597" v="956" actId="1076"/>
          <ac:picMkLst>
            <pc:docMk/>
            <pc:sldMk cId="152214409" sldId="264"/>
            <ac:picMk id="6" creationId="{E8973C22-F80A-465F-BB4B-E1E984BD0267}"/>
          </ac:picMkLst>
        </pc:picChg>
        <pc:picChg chg="add mod">
          <ac:chgData name="юля Лобанова" userId="573958944c3ea9e9" providerId="LiveId" clId="{EFDDD203-50D8-4EB5-BE58-D5D532C1CC79}" dt="2021-01-19T19:01:10.857" v="958" actId="1076"/>
          <ac:picMkLst>
            <pc:docMk/>
            <pc:sldMk cId="152214409" sldId="264"/>
            <ac:picMk id="7" creationId="{598B573E-706B-45D1-A6DA-72C8C0B1886B}"/>
          </ac:picMkLst>
        </pc:picChg>
      </pc:sldChg>
      <pc:sldChg chg="addSp delSp modSp add mod addAnim delAnim modAnim">
        <pc:chgData name="юля Лобанова" userId="573958944c3ea9e9" providerId="LiveId" clId="{EFDDD203-50D8-4EB5-BE58-D5D532C1CC79}" dt="2021-01-19T19:08:52.104" v="1031" actId="14100"/>
        <pc:sldMkLst>
          <pc:docMk/>
          <pc:sldMk cId="1952234895" sldId="265"/>
        </pc:sldMkLst>
        <pc:spChg chg="del">
          <ac:chgData name="юля Лобанова" userId="573958944c3ea9e9" providerId="LiveId" clId="{EFDDD203-50D8-4EB5-BE58-D5D532C1CC79}" dt="2021-01-19T19:04:57.222" v="990" actId="478"/>
          <ac:spMkLst>
            <pc:docMk/>
            <pc:sldMk cId="1952234895" sldId="265"/>
            <ac:spMk id="8" creationId="{93890F52-324A-4D8E-96AA-3697BF1721EF}"/>
          </ac:spMkLst>
        </pc:spChg>
        <pc:spChg chg="del">
          <ac:chgData name="юля Лобанова" userId="573958944c3ea9e9" providerId="LiveId" clId="{EFDDD203-50D8-4EB5-BE58-D5D532C1CC79}" dt="2021-01-19T19:04:57.222" v="990" actId="478"/>
          <ac:spMkLst>
            <pc:docMk/>
            <pc:sldMk cId="1952234895" sldId="265"/>
            <ac:spMk id="9" creationId="{B2653E88-12CD-414B-BDE5-F3A95A4E9F34}"/>
          </ac:spMkLst>
        </pc:spChg>
        <pc:spChg chg="mod">
          <ac:chgData name="юля Лобанова" userId="573958944c3ea9e9" providerId="LiveId" clId="{EFDDD203-50D8-4EB5-BE58-D5D532C1CC79}" dt="2021-01-19T19:06:11.984" v="1007" actId="1076"/>
          <ac:spMkLst>
            <pc:docMk/>
            <pc:sldMk cId="1952234895" sldId="265"/>
            <ac:spMk id="10" creationId="{F603DE6B-ECAA-4E22-BDB0-9D90286CA61D}"/>
          </ac:spMkLst>
        </pc:spChg>
        <pc:spChg chg="mod">
          <ac:chgData name="юля Лобанова" userId="573958944c3ea9e9" providerId="LiveId" clId="{EFDDD203-50D8-4EB5-BE58-D5D532C1CC79}" dt="2021-01-19T19:06:11.984" v="1007" actId="1076"/>
          <ac:spMkLst>
            <pc:docMk/>
            <pc:sldMk cId="1952234895" sldId="265"/>
            <ac:spMk id="11" creationId="{4FC3F803-D832-4D2A-8E17-32E27DD022B6}"/>
          </ac:spMkLst>
        </pc:spChg>
        <pc:spChg chg="del">
          <ac:chgData name="юля Лобанова" userId="573958944c3ea9e9" providerId="LiveId" clId="{EFDDD203-50D8-4EB5-BE58-D5D532C1CC79}" dt="2021-01-19T19:04:57.222" v="990" actId="478"/>
          <ac:spMkLst>
            <pc:docMk/>
            <pc:sldMk cId="1952234895" sldId="265"/>
            <ac:spMk id="12" creationId="{DEC19CDB-8A91-49CF-A80E-6471E837100D}"/>
          </ac:spMkLst>
        </pc:spChg>
        <pc:spChg chg="del">
          <ac:chgData name="юля Лобанова" userId="573958944c3ea9e9" providerId="LiveId" clId="{EFDDD203-50D8-4EB5-BE58-D5D532C1CC79}" dt="2021-01-19T19:04:57.222" v="990" actId="478"/>
          <ac:spMkLst>
            <pc:docMk/>
            <pc:sldMk cId="1952234895" sldId="265"/>
            <ac:spMk id="13" creationId="{E5957FAA-089C-431F-892E-322F92644DD6}"/>
          </ac:spMkLst>
        </pc:spChg>
        <pc:spChg chg="del">
          <ac:chgData name="юля Лобанова" userId="573958944c3ea9e9" providerId="LiveId" clId="{EFDDD203-50D8-4EB5-BE58-D5D532C1CC79}" dt="2021-01-19T19:04:57.222" v="990" actId="478"/>
          <ac:spMkLst>
            <pc:docMk/>
            <pc:sldMk cId="1952234895" sldId="265"/>
            <ac:spMk id="14" creationId="{5DCED739-8638-44BD-8A91-67B38CAD6E08}"/>
          </ac:spMkLst>
        </pc:spChg>
        <pc:spChg chg="del">
          <ac:chgData name="юля Лобанова" userId="573958944c3ea9e9" providerId="LiveId" clId="{EFDDD203-50D8-4EB5-BE58-D5D532C1CC79}" dt="2021-01-19T19:04:57.222" v="990" actId="478"/>
          <ac:spMkLst>
            <pc:docMk/>
            <pc:sldMk cId="1952234895" sldId="265"/>
            <ac:spMk id="15" creationId="{B7FEE162-9802-46FC-B112-CAE1856E64B7}"/>
          </ac:spMkLst>
        </pc:spChg>
        <pc:spChg chg="mod">
          <ac:chgData name="юля Лобанова" userId="573958944c3ea9e9" providerId="LiveId" clId="{EFDDD203-50D8-4EB5-BE58-D5D532C1CC79}" dt="2021-01-19T19:07:09.093" v="1023" actId="1076"/>
          <ac:spMkLst>
            <pc:docMk/>
            <pc:sldMk cId="1952234895" sldId="265"/>
            <ac:spMk id="16" creationId="{6B0A9919-7DDE-4D53-8C7C-D73CB84DB401}"/>
          </ac:spMkLst>
        </pc:spChg>
        <pc:spChg chg="mod">
          <ac:chgData name="юля Лобанова" userId="573958944c3ea9e9" providerId="LiveId" clId="{EFDDD203-50D8-4EB5-BE58-D5D532C1CC79}" dt="2021-01-19T19:07:09.093" v="1023" actId="1076"/>
          <ac:spMkLst>
            <pc:docMk/>
            <pc:sldMk cId="1952234895" sldId="265"/>
            <ac:spMk id="17" creationId="{18657CED-669D-478D-8656-99AC34A0F90C}"/>
          </ac:spMkLst>
        </pc:spChg>
        <pc:spChg chg="add del mod">
          <ac:chgData name="юля Лобанова" userId="573958944c3ea9e9" providerId="LiveId" clId="{EFDDD203-50D8-4EB5-BE58-D5D532C1CC79}" dt="2021-01-19T19:06:11.433" v="1006"/>
          <ac:spMkLst>
            <pc:docMk/>
            <pc:sldMk cId="1952234895" sldId="265"/>
            <ac:spMk id="19" creationId="{11D9A524-2635-4B14-B601-E3DBF7BD1ADE}"/>
          </ac:spMkLst>
        </pc:spChg>
        <pc:spChg chg="add del mod">
          <ac:chgData name="юля Лобанова" userId="573958944c3ea9e9" providerId="LiveId" clId="{EFDDD203-50D8-4EB5-BE58-D5D532C1CC79}" dt="2021-01-19T19:06:11.433" v="1006"/>
          <ac:spMkLst>
            <pc:docMk/>
            <pc:sldMk cId="1952234895" sldId="265"/>
            <ac:spMk id="20" creationId="{5919A89C-DE8C-4DBD-A855-DB9B043DA626}"/>
          </ac:spMkLst>
        </pc:spChg>
        <pc:spChg chg="add mod">
          <ac:chgData name="юля Лобанова" userId="573958944c3ea9e9" providerId="LiveId" clId="{EFDDD203-50D8-4EB5-BE58-D5D532C1CC79}" dt="2021-01-19T19:06:51.319" v="1011" actId="1076"/>
          <ac:spMkLst>
            <pc:docMk/>
            <pc:sldMk cId="1952234895" sldId="265"/>
            <ac:spMk id="22" creationId="{4724ACE1-2E64-4318-893D-DB24E7D528F9}"/>
          </ac:spMkLst>
        </pc:spChg>
        <pc:spChg chg="add mod">
          <ac:chgData name="юля Лобанова" userId="573958944c3ea9e9" providerId="LiveId" clId="{EFDDD203-50D8-4EB5-BE58-D5D532C1CC79}" dt="2021-01-19T19:06:51.319" v="1011" actId="1076"/>
          <ac:spMkLst>
            <pc:docMk/>
            <pc:sldMk cId="1952234895" sldId="265"/>
            <ac:spMk id="23" creationId="{1B08E7F0-A084-490D-BD72-CE5257D991E6}"/>
          </ac:spMkLst>
        </pc:spChg>
        <pc:picChg chg="mod">
          <ac:chgData name="юля Лобанова" userId="573958944c3ea9e9" providerId="LiveId" clId="{EFDDD203-50D8-4EB5-BE58-D5D532C1CC79}" dt="2021-01-19T19:06:11.984" v="1007" actId="1076"/>
          <ac:picMkLst>
            <pc:docMk/>
            <pc:sldMk cId="1952234895" sldId="265"/>
            <ac:picMk id="2" creationId="{1CE521E7-EB4B-476E-9C7F-C367C1FF87F9}"/>
          </ac:picMkLst>
        </pc:picChg>
        <pc:picChg chg="del">
          <ac:chgData name="юля Лобанова" userId="573958944c3ea9e9" providerId="LiveId" clId="{EFDDD203-50D8-4EB5-BE58-D5D532C1CC79}" dt="2021-01-19T19:04:57.222" v="990" actId="478"/>
          <ac:picMkLst>
            <pc:docMk/>
            <pc:sldMk cId="1952234895" sldId="265"/>
            <ac:picMk id="4" creationId="{94EFA9A4-9407-4D1B-A94C-C48FA8FF00A5}"/>
          </ac:picMkLst>
        </pc:picChg>
        <pc:picChg chg="del">
          <ac:chgData name="юля Лобанова" userId="573958944c3ea9e9" providerId="LiveId" clId="{EFDDD203-50D8-4EB5-BE58-D5D532C1CC79}" dt="2021-01-19T19:04:57.222" v="990" actId="478"/>
          <ac:picMkLst>
            <pc:docMk/>
            <pc:sldMk cId="1952234895" sldId="265"/>
            <ac:picMk id="6" creationId="{E8973C22-F80A-465F-BB4B-E1E984BD0267}"/>
          </ac:picMkLst>
        </pc:picChg>
        <pc:picChg chg="del">
          <ac:chgData name="юля Лобанова" userId="573958944c3ea9e9" providerId="LiveId" clId="{EFDDD203-50D8-4EB5-BE58-D5D532C1CC79}" dt="2021-01-19T19:04:57.222" v="990" actId="478"/>
          <ac:picMkLst>
            <pc:docMk/>
            <pc:sldMk cId="1952234895" sldId="265"/>
            <ac:picMk id="7" creationId="{598B573E-706B-45D1-A6DA-72C8C0B1886B}"/>
          </ac:picMkLst>
        </pc:picChg>
        <pc:picChg chg="add del mod">
          <ac:chgData name="юля Лобанова" userId="573958944c3ea9e9" providerId="LiveId" clId="{EFDDD203-50D8-4EB5-BE58-D5D532C1CC79}" dt="2021-01-19T19:06:11.433" v="1006"/>
          <ac:picMkLst>
            <pc:docMk/>
            <pc:sldMk cId="1952234895" sldId="265"/>
            <ac:picMk id="18" creationId="{39A21F13-02F1-4832-9EFE-C858F9BB8619}"/>
          </ac:picMkLst>
        </pc:picChg>
        <pc:picChg chg="add mod">
          <ac:chgData name="юля Лобанова" userId="573958944c3ea9e9" providerId="LiveId" clId="{EFDDD203-50D8-4EB5-BE58-D5D532C1CC79}" dt="2021-01-19T19:08:52.104" v="1031" actId="14100"/>
          <ac:picMkLst>
            <pc:docMk/>
            <pc:sldMk cId="1952234895" sldId="265"/>
            <ac:picMk id="21" creationId="{06AE0DF4-0619-400D-A801-BAC8D38E973A}"/>
          </ac:picMkLst>
        </pc:picChg>
      </pc:sldChg>
      <pc:sldChg chg="addSp delSp modSp new mod modAnim">
        <pc:chgData name="юля Лобанова" userId="573958944c3ea9e9" providerId="LiveId" clId="{EFDDD203-50D8-4EB5-BE58-D5D532C1CC79}" dt="2021-01-19T19:17:17.355" v="1126" actId="20577"/>
        <pc:sldMkLst>
          <pc:docMk/>
          <pc:sldMk cId="1472721017" sldId="266"/>
        </pc:sldMkLst>
        <pc:spChg chg="add del mod">
          <ac:chgData name="юля Лобанова" userId="573958944c3ea9e9" providerId="LiveId" clId="{EFDDD203-50D8-4EB5-BE58-D5D532C1CC79}" dt="2021-01-19T19:12:49.469" v="1056"/>
          <ac:spMkLst>
            <pc:docMk/>
            <pc:sldMk cId="1472721017" sldId="266"/>
            <ac:spMk id="10" creationId="{D5459E5E-6FA2-4527-9F54-399779163346}"/>
          </ac:spMkLst>
        </pc:spChg>
        <pc:spChg chg="add del mod">
          <ac:chgData name="юля Лобанова" userId="573958944c3ea9e9" providerId="LiveId" clId="{EFDDD203-50D8-4EB5-BE58-D5D532C1CC79}" dt="2021-01-19T19:12:49.469" v="1056"/>
          <ac:spMkLst>
            <pc:docMk/>
            <pc:sldMk cId="1472721017" sldId="266"/>
            <ac:spMk id="11" creationId="{9C32F113-758E-4287-98B1-1F755BFD579C}"/>
          </ac:spMkLst>
        </pc:spChg>
        <pc:spChg chg="add mod">
          <ac:chgData name="юля Лобанова" userId="573958944c3ea9e9" providerId="LiveId" clId="{EFDDD203-50D8-4EB5-BE58-D5D532C1CC79}" dt="2021-01-19T19:12:55.444" v="1058" actId="1076"/>
          <ac:spMkLst>
            <pc:docMk/>
            <pc:sldMk cId="1472721017" sldId="266"/>
            <ac:spMk id="12" creationId="{13285DD7-159F-4113-A873-448B6D19B185}"/>
          </ac:spMkLst>
        </pc:spChg>
        <pc:spChg chg="add mod">
          <ac:chgData name="юля Лобанова" userId="573958944c3ea9e9" providerId="LiveId" clId="{EFDDD203-50D8-4EB5-BE58-D5D532C1CC79}" dt="2021-01-19T19:12:55.444" v="1058" actId="1076"/>
          <ac:spMkLst>
            <pc:docMk/>
            <pc:sldMk cId="1472721017" sldId="266"/>
            <ac:spMk id="13" creationId="{E5995F9C-15A5-4B0D-B1B1-CFEAD81986DE}"/>
          </ac:spMkLst>
        </pc:spChg>
        <pc:spChg chg="add mod">
          <ac:chgData name="юля Лобанова" userId="573958944c3ea9e9" providerId="LiveId" clId="{EFDDD203-50D8-4EB5-BE58-D5D532C1CC79}" dt="2021-01-19T19:13:00.583" v="1060" actId="1076"/>
          <ac:spMkLst>
            <pc:docMk/>
            <pc:sldMk cId="1472721017" sldId="266"/>
            <ac:spMk id="14" creationId="{F442CED5-6885-4ED3-9D06-D20730803A86}"/>
          </ac:spMkLst>
        </pc:spChg>
        <pc:spChg chg="add mod">
          <ac:chgData name="юля Лобанова" userId="573958944c3ea9e9" providerId="LiveId" clId="{EFDDD203-50D8-4EB5-BE58-D5D532C1CC79}" dt="2021-01-19T19:13:00.583" v="1060" actId="1076"/>
          <ac:spMkLst>
            <pc:docMk/>
            <pc:sldMk cId="1472721017" sldId="266"/>
            <ac:spMk id="15" creationId="{E86F4BF9-355A-40F8-8052-69206871F993}"/>
          </ac:spMkLst>
        </pc:spChg>
        <pc:spChg chg="add mod">
          <ac:chgData name="юля Лобанова" userId="573958944c3ea9e9" providerId="LiveId" clId="{EFDDD203-50D8-4EB5-BE58-D5D532C1CC79}" dt="2021-01-19T19:13:27.059" v="1062" actId="1076"/>
          <ac:spMkLst>
            <pc:docMk/>
            <pc:sldMk cId="1472721017" sldId="266"/>
            <ac:spMk id="16" creationId="{C2D73ABD-8A53-4E86-B67A-DF79D5735A56}"/>
          </ac:spMkLst>
        </pc:spChg>
        <pc:spChg chg="add mod">
          <ac:chgData name="юля Лобанова" userId="573958944c3ea9e9" providerId="LiveId" clId="{EFDDD203-50D8-4EB5-BE58-D5D532C1CC79}" dt="2021-01-19T19:13:27.059" v="1062" actId="1076"/>
          <ac:spMkLst>
            <pc:docMk/>
            <pc:sldMk cId="1472721017" sldId="266"/>
            <ac:spMk id="17" creationId="{8BF27B63-9704-4963-A5F1-73919072B107}"/>
          </ac:spMkLst>
        </pc:spChg>
        <pc:spChg chg="add mod">
          <ac:chgData name="юля Лобанова" userId="573958944c3ea9e9" providerId="LiveId" clId="{EFDDD203-50D8-4EB5-BE58-D5D532C1CC79}" dt="2021-01-19T19:13:33.913" v="1064" actId="1076"/>
          <ac:spMkLst>
            <pc:docMk/>
            <pc:sldMk cId="1472721017" sldId="266"/>
            <ac:spMk id="18" creationId="{0E779191-2BF5-456A-B7C5-E6AEAF69FCC2}"/>
          </ac:spMkLst>
        </pc:spChg>
        <pc:spChg chg="add mod">
          <ac:chgData name="юля Лобанова" userId="573958944c3ea9e9" providerId="LiveId" clId="{EFDDD203-50D8-4EB5-BE58-D5D532C1CC79}" dt="2021-01-19T19:13:33.913" v="1064" actId="1076"/>
          <ac:spMkLst>
            <pc:docMk/>
            <pc:sldMk cId="1472721017" sldId="266"/>
            <ac:spMk id="19" creationId="{C727058E-D390-4F7B-8E59-D5375302DAD4}"/>
          </ac:spMkLst>
        </pc:spChg>
        <pc:spChg chg="add mod">
          <ac:chgData name="юля Лобанова" userId="573958944c3ea9e9" providerId="LiveId" clId="{EFDDD203-50D8-4EB5-BE58-D5D532C1CC79}" dt="2021-01-19T19:13:49.916" v="1069" actId="1076"/>
          <ac:spMkLst>
            <pc:docMk/>
            <pc:sldMk cId="1472721017" sldId="266"/>
            <ac:spMk id="21" creationId="{A51FD297-F8AC-4A3E-8117-92AF7F2D5C43}"/>
          </ac:spMkLst>
        </pc:spChg>
        <pc:spChg chg="add mod">
          <ac:chgData name="юля Лобанова" userId="573958944c3ea9e9" providerId="LiveId" clId="{EFDDD203-50D8-4EB5-BE58-D5D532C1CC79}" dt="2021-01-19T19:13:49.916" v="1069" actId="1076"/>
          <ac:spMkLst>
            <pc:docMk/>
            <pc:sldMk cId="1472721017" sldId="266"/>
            <ac:spMk id="22" creationId="{57F4DCE1-CA48-4603-84B4-3ECC616D74B8}"/>
          </ac:spMkLst>
        </pc:spChg>
        <pc:spChg chg="add mod">
          <ac:chgData name="юля Лобанова" userId="573958944c3ea9e9" providerId="LiveId" clId="{EFDDD203-50D8-4EB5-BE58-D5D532C1CC79}" dt="2021-01-19T19:14:39.181" v="1081" actId="14100"/>
          <ac:spMkLst>
            <pc:docMk/>
            <pc:sldMk cId="1472721017" sldId="266"/>
            <ac:spMk id="23" creationId="{BAD39BFA-C2BF-4898-87CF-D1FA146A1BF3}"/>
          </ac:spMkLst>
        </pc:spChg>
        <pc:spChg chg="add mod">
          <ac:chgData name="юля Лобанова" userId="573958944c3ea9e9" providerId="LiveId" clId="{EFDDD203-50D8-4EB5-BE58-D5D532C1CC79}" dt="2021-01-19T19:17:17.355" v="1126" actId="20577"/>
          <ac:spMkLst>
            <pc:docMk/>
            <pc:sldMk cId="1472721017" sldId="266"/>
            <ac:spMk id="24" creationId="{E8EE7FF0-9C32-4C6E-81C0-0D8620CDF80B}"/>
          </ac:spMkLst>
        </pc:spChg>
        <pc:spChg chg="add mod">
          <ac:chgData name="юля Лобанова" userId="573958944c3ea9e9" providerId="LiveId" clId="{EFDDD203-50D8-4EB5-BE58-D5D532C1CC79}" dt="2021-01-19T19:15:18.980" v="1093" actId="571"/>
          <ac:spMkLst>
            <pc:docMk/>
            <pc:sldMk cId="1472721017" sldId="266"/>
            <ac:spMk id="25" creationId="{36B19D15-BA17-4D31-9025-E5FB8699F362}"/>
          </ac:spMkLst>
        </pc:spChg>
        <pc:picChg chg="add mod">
          <ac:chgData name="юля Лобанова" userId="573958944c3ea9e9" providerId="LiveId" clId="{EFDDD203-50D8-4EB5-BE58-D5D532C1CC79}" dt="2021-01-19T19:09:47.285" v="1036" actId="1076"/>
          <ac:picMkLst>
            <pc:docMk/>
            <pc:sldMk cId="1472721017" sldId="266"/>
            <ac:picMk id="2" creationId="{19559B7A-C348-4DD1-83F2-7B4683376349}"/>
          </ac:picMkLst>
        </pc:picChg>
        <pc:picChg chg="add mod">
          <ac:chgData name="юля Лобанова" userId="573958944c3ea9e9" providerId="LiveId" clId="{EFDDD203-50D8-4EB5-BE58-D5D532C1CC79}" dt="2021-01-19T19:09:40.039" v="1034" actId="1076"/>
          <ac:picMkLst>
            <pc:docMk/>
            <pc:sldMk cId="1472721017" sldId="266"/>
            <ac:picMk id="3" creationId="{B75C547C-894F-4645-A50C-49DEE41A1A63}"/>
          </ac:picMkLst>
        </pc:picChg>
        <pc:picChg chg="add del mod">
          <ac:chgData name="юля Лобанова" userId="573958944c3ea9e9" providerId="LiveId" clId="{EFDDD203-50D8-4EB5-BE58-D5D532C1CC79}" dt="2021-01-19T19:09:49.607" v="1037" actId="478"/>
          <ac:picMkLst>
            <pc:docMk/>
            <pc:sldMk cId="1472721017" sldId="266"/>
            <ac:picMk id="4" creationId="{AE82996E-BBA5-4BAC-AEC4-8B65A9D8C624}"/>
          </ac:picMkLst>
        </pc:picChg>
        <pc:picChg chg="add del mod">
          <ac:chgData name="юля Лобанова" userId="573958944c3ea9e9" providerId="LiveId" clId="{EFDDD203-50D8-4EB5-BE58-D5D532C1CC79}" dt="2021-01-19T19:11:01.802" v="1046" actId="478"/>
          <ac:picMkLst>
            <pc:docMk/>
            <pc:sldMk cId="1472721017" sldId="266"/>
            <ac:picMk id="5" creationId="{911346EB-DDAA-40B3-8D15-692EBD00D8DC}"/>
          </ac:picMkLst>
        </pc:picChg>
        <pc:picChg chg="add del mod">
          <ac:chgData name="юля Лобанова" userId="573958944c3ea9e9" providerId="LiveId" clId="{EFDDD203-50D8-4EB5-BE58-D5D532C1CC79}" dt="2021-01-19T19:09:49.607" v="1037" actId="478"/>
          <ac:picMkLst>
            <pc:docMk/>
            <pc:sldMk cId="1472721017" sldId="266"/>
            <ac:picMk id="6" creationId="{C6AE7CF0-0440-48FF-B95B-F25B1F5368DD}"/>
          </ac:picMkLst>
        </pc:picChg>
        <pc:picChg chg="add mod">
          <ac:chgData name="юля Лобанова" userId="573958944c3ea9e9" providerId="LiveId" clId="{EFDDD203-50D8-4EB5-BE58-D5D532C1CC79}" dt="2021-01-19T19:10:55.343" v="1043" actId="1076"/>
          <ac:picMkLst>
            <pc:docMk/>
            <pc:sldMk cId="1472721017" sldId="266"/>
            <ac:picMk id="7" creationId="{4D773539-C413-4BF0-A9C8-953BECCF7C11}"/>
          </ac:picMkLst>
        </pc:picChg>
        <pc:picChg chg="add mod">
          <ac:chgData name="юля Лобанова" userId="573958944c3ea9e9" providerId="LiveId" clId="{EFDDD203-50D8-4EB5-BE58-D5D532C1CC79}" dt="2021-01-19T19:10:59.389" v="1045" actId="1076"/>
          <ac:picMkLst>
            <pc:docMk/>
            <pc:sldMk cId="1472721017" sldId="266"/>
            <ac:picMk id="8" creationId="{EE968D75-FDB5-4A90-B581-AB32CDAE8DFC}"/>
          </ac:picMkLst>
        </pc:picChg>
        <pc:picChg chg="add mod">
          <ac:chgData name="юля Лобанова" userId="573958944c3ea9e9" providerId="LiveId" clId="{EFDDD203-50D8-4EB5-BE58-D5D532C1CC79}" dt="2021-01-19T19:11:35.315" v="1050" actId="1076"/>
          <ac:picMkLst>
            <pc:docMk/>
            <pc:sldMk cId="1472721017" sldId="266"/>
            <ac:picMk id="9" creationId="{56F27C9A-C9D3-4C19-A8C1-0CEE09E31B2A}"/>
          </ac:picMkLst>
        </pc:picChg>
        <pc:picChg chg="add del">
          <ac:chgData name="юля Лобанова" userId="573958944c3ea9e9" providerId="LiveId" clId="{EFDDD203-50D8-4EB5-BE58-D5D532C1CC79}" dt="2021-01-19T19:13:38.110" v="1066"/>
          <ac:picMkLst>
            <pc:docMk/>
            <pc:sldMk cId="1472721017" sldId="266"/>
            <ac:picMk id="20" creationId="{330F35EE-A336-457F-A277-07A61324C3D4}"/>
          </ac:picMkLst>
        </pc:picChg>
      </pc:sldChg>
    </pc:docChg>
  </pc:docChgLst>
  <pc:docChgLst>
    <pc:chgData name="юля Лобанова" userId="573958944c3ea9e9" providerId="LiveId" clId="{52E7F79C-11A6-4B51-9061-C22A2B81D61A}"/>
    <pc:docChg chg="undo custSel addSld delSld modSld sldOrd">
      <pc:chgData name="юля Лобанова" userId="573958944c3ea9e9" providerId="LiveId" clId="{52E7F79C-11A6-4B51-9061-C22A2B81D61A}" dt="2021-05-26T14:05:15.918" v="1001" actId="947"/>
      <pc:docMkLst>
        <pc:docMk/>
      </pc:docMkLst>
      <pc:sldChg chg="addSp delSp modSp mod chgLayout">
        <pc:chgData name="юля Лобанова" userId="573958944c3ea9e9" providerId="LiveId" clId="{52E7F79C-11A6-4B51-9061-C22A2B81D61A}" dt="2021-05-21T06:11:18.214" v="291" actId="1076"/>
        <pc:sldMkLst>
          <pc:docMk/>
          <pc:sldMk cId="2203595421" sldId="256"/>
        </pc:sldMkLst>
        <pc:spChg chg="add del mod ord">
          <ac:chgData name="юля Лобанова" userId="573958944c3ea9e9" providerId="LiveId" clId="{52E7F79C-11A6-4B51-9061-C22A2B81D61A}" dt="2021-05-21T06:07:44.486" v="4" actId="700"/>
          <ac:spMkLst>
            <pc:docMk/>
            <pc:sldMk cId="2203595421" sldId="256"/>
            <ac:spMk id="2" creationId="{C34D0C1C-0A8B-4930-9F30-FA2611A90F91}"/>
          </ac:spMkLst>
        </pc:spChg>
        <pc:spChg chg="mod ord">
          <ac:chgData name="юля Лобанова" userId="573958944c3ea9e9" providerId="LiveId" clId="{52E7F79C-11A6-4B51-9061-C22A2B81D61A}" dt="2021-05-21T06:10:57.800" v="288" actId="114"/>
          <ac:spMkLst>
            <pc:docMk/>
            <pc:sldMk cId="2203595421" sldId="256"/>
            <ac:spMk id="3" creationId="{0300A1BB-93D8-4CD7-A8A4-2128429736ED}"/>
          </ac:spMkLst>
        </pc:spChg>
        <pc:spChg chg="mod">
          <ac:chgData name="юля Лобанова" userId="573958944c3ea9e9" providerId="LiveId" clId="{52E7F79C-11A6-4B51-9061-C22A2B81D61A}" dt="2021-05-21T06:09:48.458" v="163" actId="1076"/>
          <ac:spMkLst>
            <pc:docMk/>
            <pc:sldMk cId="2203595421" sldId="256"/>
            <ac:spMk id="4" creationId="{56F2FE98-872C-4808-B57B-69AE032BDE95}"/>
          </ac:spMkLst>
        </pc:spChg>
        <pc:spChg chg="add mod ord">
          <ac:chgData name="юля Лобанова" userId="573958944c3ea9e9" providerId="LiveId" clId="{52E7F79C-11A6-4B51-9061-C22A2B81D61A}" dt="2021-05-21T06:09:06.473" v="101" actId="27636"/>
          <ac:spMkLst>
            <pc:docMk/>
            <pc:sldMk cId="2203595421" sldId="256"/>
            <ac:spMk id="5" creationId="{8C556DB3-8A14-4332-9753-DA1443C59CCC}"/>
          </ac:spMkLst>
        </pc:spChg>
        <pc:picChg chg="mod">
          <ac:chgData name="юля Лобанова" userId="573958944c3ea9e9" providerId="LiveId" clId="{52E7F79C-11A6-4B51-9061-C22A2B81D61A}" dt="2021-05-21T06:11:13.212" v="289" actId="1076"/>
          <ac:picMkLst>
            <pc:docMk/>
            <pc:sldMk cId="2203595421" sldId="256"/>
            <ac:picMk id="6" creationId="{14489E8D-EC93-4A28-A6F6-C331462FFE7B}"/>
          </ac:picMkLst>
        </pc:picChg>
        <pc:picChg chg="mod">
          <ac:chgData name="юля Лобанова" userId="573958944c3ea9e9" providerId="LiveId" clId="{52E7F79C-11A6-4B51-9061-C22A2B81D61A}" dt="2021-05-21T06:11:16.051" v="290" actId="1076"/>
          <ac:picMkLst>
            <pc:docMk/>
            <pc:sldMk cId="2203595421" sldId="256"/>
            <ac:picMk id="7" creationId="{4D926E4D-ABE4-46FB-8862-8F7BB15C6A2C}"/>
          </ac:picMkLst>
        </pc:picChg>
        <pc:picChg chg="mod">
          <ac:chgData name="юля Лобанова" userId="573958944c3ea9e9" providerId="LiveId" clId="{52E7F79C-11A6-4B51-9061-C22A2B81D61A}" dt="2021-05-21T06:11:18.214" v="291" actId="1076"/>
          <ac:picMkLst>
            <pc:docMk/>
            <pc:sldMk cId="2203595421" sldId="256"/>
            <ac:picMk id="9" creationId="{35D361BD-3A75-4EAD-98E1-5E9AEA79DFFA}"/>
          </ac:picMkLst>
        </pc:picChg>
      </pc:sldChg>
      <pc:sldChg chg="addSp delSp modSp del mod">
        <pc:chgData name="юля Лобанова" userId="573958944c3ea9e9" providerId="LiveId" clId="{52E7F79C-11A6-4B51-9061-C22A2B81D61A}" dt="2021-05-21T06:41:08.596" v="706" actId="47"/>
        <pc:sldMkLst>
          <pc:docMk/>
          <pc:sldMk cId="4208936196" sldId="259"/>
        </pc:sldMkLst>
        <pc:spChg chg="add del mod">
          <ac:chgData name="юля Лобанова" userId="573958944c3ea9e9" providerId="LiveId" clId="{52E7F79C-11A6-4B51-9061-C22A2B81D61A}" dt="2021-05-21T06:13:04.627" v="345" actId="478"/>
          <ac:spMkLst>
            <pc:docMk/>
            <pc:sldMk cId="4208936196" sldId="259"/>
            <ac:spMk id="2" creationId="{24F9E208-FBE0-46B3-A3FC-A0332F48C575}"/>
          </ac:spMkLst>
        </pc:spChg>
        <pc:spChg chg="del">
          <ac:chgData name="юля Лобанова" userId="573958944c3ea9e9" providerId="LiveId" clId="{52E7F79C-11A6-4B51-9061-C22A2B81D61A}" dt="2021-05-21T06:18:51.759" v="389" actId="21"/>
          <ac:spMkLst>
            <pc:docMk/>
            <pc:sldMk cId="4208936196" sldId="259"/>
            <ac:spMk id="7" creationId="{04B8215E-3797-4D55-A641-8692CF9CF211}"/>
          </ac:spMkLst>
        </pc:spChg>
        <pc:spChg chg="del">
          <ac:chgData name="юля Лобанова" userId="573958944c3ea9e9" providerId="LiveId" clId="{52E7F79C-11A6-4B51-9061-C22A2B81D61A}" dt="2021-05-21T06:18:51.759" v="389" actId="21"/>
          <ac:spMkLst>
            <pc:docMk/>
            <pc:sldMk cId="4208936196" sldId="259"/>
            <ac:spMk id="8" creationId="{B1230870-4434-4D0B-A50D-602778898E4B}"/>
          </ac:spMkLst>
        </pc:spChg>
        <pc:spChg chg="del">
          <ac:chgData name="юля Лобанова" userId="573958944c3ea9e9" providerId="LiveId" clId="{52E7F79C-11A6-4B51-9061-C22A2B81D61A}" dt="2021-05-21T06:19:26.824" v="395" actId="21"/>
          <ac:spMkLst>
            <pc:docMk/>
            <pc:sldMk cId="4208936196" sldId="259"/>
            <ac:spMk id="9" creationId="{10AB0C48-56F7-48C5-969A-D3AFE192725C}"/>
          </ac:spMkLst>
        </pc:spChg>
        <pc:spChg chg="del">
          <ac:chgData name="юля Лобанова" userId="573958944c3ea9e9" providerId="LiveId" clId="{52E7F79C-11A6-4B51-9061-C22A2B81D61A}" dt="2021-05-21T06:19:26.824" v="395" actId="21"/>
          <ac:spMkLst>
            <pc:docMk/>
            <pc:sldMk cId="4208936196" sldId="259"/>
            <ac:spMk id="10" creationId="{C2FEDC70-195E-4CE9-80DE-09AB2EF934A0}"/>
          </ac:spMkLst>
        </pc:spChg>
        <pc:spChg chg="del">
          <ac:chgData name="юля Лобанова" userId="573958944c3ea9e9" providerId="LiveId" clId="{52E7F79C-11A6-4B51-9061-C22A2B81D61A}" dt="2021-05-21T06:19:26.824" v="395" actId="21"/>
          <ac:spMkLst>
            <pc:docMk/>
            <pc:sldMk cId="4208936196" sldId="259"/>
            <ac:spMk id="11" creationId="{9E35ED8B-7767-4906-83F7-69566FB98209}"/>
          </ac:spMkLst>
        </pc:spChg>
        <pc:spChg chg="del">
          <ac:chgData name="юля Лобанова" userId="573958944c3ea9e9" providerId="LiveId" clId="{52E7F79C-11A6-4B51-9061-C22A2B81D61A}" dt="2021-05-21T06:19:26.824" v="395" actId="21"/>
          <ac:spMkLst>
            <pc:docMk/>
            <pc:sldMk cId="4208936196" sldId="259"/>
            <ac:spMk id="12" creationId="{8A985803-1CBE-44AD-B8AB-B91A43909290}"/>
          </ac:spMkLst>
        </pc:spChg>
        <pc:spChg chg="del">
          <ac:chgData name="юля Лобанова" userId="573958944c3ea9e9" providerId="LiveId" clId="{52E7F79C-11A6-4B51-9061-C22A2B81D61A}" dt="2021-05-21T06:19:26.824" v="395" actId="21"/>
          <ac:spMkLst>
            <pc:docMk/>
            <pc:sldMk cId="4208936196" sldId="259"/>
            <ac:spMk id="13" creationId="{3AC13E0F-9021-4945-85EA-0A8B20BF2AC2}"/>
          </ac:spMkLst>
        </pc:spChg>
        <pc:spChg chg="del">
          <ac:chgData name="юля Лобанова" userId="573958944c3ea9e9" providerId="LiveId" clId="{52E7F79C-11A6-4B51-9061-C22A2B81D61A}" dt="2021-05-21T06:19:26.824" v="395" actId="21"/>
          <ac:spMkLst>
            <pc:docMk/>
            <pc:sldMk cId="4208936196" sldId="259"/>
            <ac:spMk id="14" creationId="{A9CC913A-B207-479B-806C-9C563B74D5BB}"/>
          </ac:spMkLst>
        </pc:spChg>
        <pc:spChg chg="del">
          <ac:chgData name="юля Лобанова" userId="573958944c3ea9e9" providerId="LiveId" clId="{52E7F79C-11A6-4B51-9061-C22A2B81D61A}" dt="2021-05-21T06:20:34.197" v="401" actId="21"/>
          <ac:spMkLst>
            <pc:docMk/>
            <pc:sldMk cId="4208936196" sldId="259"/>
            <ac:spMk id="15" creationId="{088A7FD1-7860-48B0-8A18-B5CD9C08B28B}"/>
          </ac:spMkLst>
        </pc:spChg>
        <pc:spChg chg="del">
          <ac:chgData name="юля Лобанова" userId="573958944c3ea9e9" providerId="LiveId" clId="{52E7F79C-11A6-4B51-9061-C22A2B81D61A}" dt="2021-05-21T06:20:34.197" v="401" actId="21"/>
          <ac:spMkLst>
            <pc:docMk/>
            <pc:sldMk cId="4208936196" sldId="259"/>
            <ac:spMk id="16" creationId="{D70E6B06-8520-43B7-B629-8C7747DB8030}"/>
          </ac:spMkLst>
        </pc:spChg>
        <pc:spChg chg="del">
          <ac:chgData name="юля Лобанова" userId="573958944c3ea9e9" providerId="LiveId" clId="{52E7F79C-11A6-4B51-9061-C22A2B81D61A}" dt="2021-05-21T06:20:34.197" v="401" actId="21"/>
          <ac:spMkLst>
            <pc:docMk/>
            <pc:sldMk cId="4208936196" sldId="259"/>
            <ac:spMk id="17" creationId="{C8265E47-19A3-4747-8306-B50A239A7F79}"/>
          </ac:spMkLst>
        </pc:spChg>
        <pc:spChg chg="del">
          <ac:chgData name="юля Лобанова" userId="573958944c3ea9e9" providerId="LiveId" clId="{52E7F79C-11A6-4B51-9061-C22A2B81D61A}" dt="2021-05-21T06:20:34.197" v="401" actId="21"/>
          <ac:spMkLst>
            <pc:docMk/>
            <pc:sldMk cId="4208936196" sldId="259"/>
            <ac:spMk id="18" creationId="{6BEB1C61-4B2A-49C4-A7F7-60483A7B66AE}"/>
          </ac:spMkLst>
        </pc:spChg>
        <pc:spChg chg="del mod">
          <ac:chgData name="юля Лобанова" userId="573958944c3ea9e9" providerId="LiveId" clId="{52E7F79C-11A6-4B51-9061-C22A2B81D61A}" dt="2021-05-21T06:20:34.197" v="401" actId="21"/>
          <ac:spMkLst>
            <pc:docMk/>
            <pc:sldMk cId="4208936196" sldId="259"/>
            <ac:spMk id="19" creationId="{1EEA8EB6-1638-492E-A31D-F4BB096D1937}"/>
          </ac:spMkLst>
        </pc:spChg>
        <pc:spChg chg="del">
          <ac:chgData name="юля Лобанова" userId="573958944c3ea9e9" providerId="LiveId" clId="{52E7F79C-11A6-4B51-9061-C22A2B81D61A}" dt="2021-05-21T06:20:34.197" v="401" actId="21"/>
          <ac:spMkLst>
            <pc:docMk/>
            <pc:sldMk cId="4208936196" sldId="259"/>
            <ac:spMk id="20" creationId="{7F893C95-0A02-4C83-B5E7-169CD62B19C0}"/>
          </ac:spMkLst>
        </pc:spChg>
        <pc:spChg chg="del">
          <ac:chgData name="юля Лобанова" userId="573958944c3ea9e9" providerId="LiveId" clId="{52E7F79C-11A6-4B51-9061-C22A2B81D61A}" dt="2021-05-21T06:34:03.490" v="621" actId="21"/>
          <ac:spMkLst>
            <pc:docMk/>
            <pc:sldMk cId="4208936196" sldId="259"/>
            <ac:spMk id="25" creationId="{A9A617A9-CC9C-46B5-A14F-01ECF85DFB93}"/>
          </ac:spMkLst>
        </pc:spChg>
        <pc:spChg chg="del">
          <ac:chgData name="юля Лобанова" userId="573958944c3ea9e9" providerId="LiveId" clId="{52E7F79C-11A6-4B51-9061-C22A2B81D61A}" dt="2021-05-21T06:34:03.490" v="621" actId="21"/>
          <ac:spMkLst>
            <pc:docMk/>
            <pc:sldMk cId="4208936196" sldId="259"/>
            <ac:spMk id="26" creationId="{E126D63D-5CEF-449F-9D8E-B0F39F999D99}"/>
          </ac:spMkLst>
        </pc:spChg>
        <pc:spChg chg="del">
          <ac:chgData name="юля Лобанова" userId="573958944c3ea9e9" providerId="LiveId" clId="{52E7F79C-11A6-4B51-9061-C22A2B81D61A}" dt="2021-05-21T06:33:00.058" v="603" actId="21"/>
          <ac:spMkLst>
            <pc:docMk/>
            <pc:sldMk cId="4208936196" sldId="259"/>
            <ac:spMk id="27" creationId="{6899F165-1297-4B45-BC35-245E2A49E39C}"/>
          </ac:spMkLst>
        </pc:spChg>
        <pc:spChg chg="del">
          <ac:chgData name="юля Лобанова" userId="573958944c3ea9e9" providerId="LiveId" clId="{52E7F79C-11A6-4B51-9061-C22A2B81D61A}" dt="2021-05-21T06:33:00.058" v="603" actId="21"/>
          <ac:spMkLst>
            <pc:docMk/>
            <pc:sldMk cId="4208936196" sldId="259"/>
            <ac:spMk id="28" creationId="{0419BC68-47EB-433B-BA5E-91301851601B}"/>
          </ac:spMkLst>
        </pc:spChg>
        <pc:spChg chg="del">
          <ac:chgData name="юля Лобанова" userId="573958944c3ea9e9" providerId="LiveId" clId="{52E7F79C-11A6-4B51-9061-C22A2B81D61A}" dt="2021-05-21T06:33:00.058" v="603" actId="21"/>
          <ac:spMkLst>
            <pc:docMk/>
            <pc:sldMk cId="4208936196" sldId="259"/>
            <ac:spMk id="29" creationId="{1B6672DD-E4C4-4155-A478-B6457F740A20}"/>
          </ac:spMkLst>
        </pc:spChg>
        <pc:spChg chg="del">
          <ac:chgData name="юля Лобанова" userId="573958944c3ea9e9" providerId="LiveId" clId="{52E7F79C-11A6-4B51-9061-C22A2B81D61A}" dt="2021-05-21T06:33:00.058" v="603" actId="21"/>
          <ac:spMkLst>
            <pc:docMk/>
            <pc:sldMk cId="4208936196" sldId="259"/>
            <ac:spMk id="30" creationId="{2833D90C-3F40-4174-A357-33C4651F8A8F}"/>
          </ac:spMkLst>
        </pc:spChg>
        <pc:spChg chg="del">
          <ac:chgData name="юля Лобанова" userId="573958944c3ea9e9" providerId="LiveId" clId="{52E7F79C-11A6-4B51-9061-C22A2B81D61A}" dt="2021-05-21T06:33:00.058" v="603" actId="21"/>
          <ac:spMkLst>
            <pc:docMk/>
            <pc:sldMk cId="4208936196" sldId="259"/>
            <ac:spMk id="31" creationId="{2CE69677-8191-4999-881E-77A6E48E78A8}"/>
          </ac:spMkLst>
        </pc:spChg>
        <pc:spChg chg="del">
          <ac:chgData name="юля Лобанова" userId="573958944c3ea9e9" providerId="LiveId" clId="{52E7F79C-11A6-4B51-9061-C22A2B81D61A}" dt="2021-05-21T06:33:00.058" v="603" actId="21"/>
          <ac:spMkLst>
            <pc:docMk/>
            <pc:sldMk cId="4208936196" sldId="259"/>
            <ac:spMk id="32" creationId="{51F761F9-E7B1-434F-A0C3-201CEAE79408}"/>
          </ac:spMkLst>
        </pc:spChg>
        <pc:spChg chg="del">
          <ac:chgData name="юля Лобанова" userId="573958944c3ea9e9" providerId="LiveId" clId="{52E7F79C-11A6-4B51-9061-C22A2B81D61A}" dt="2021-05-21T06:30:28.896" v="581" actId="21"/>
          <ac:spMkLst>
            <pc:docMk/>
            <pc:sldMk cId="4208936196" sldId="259"/>
            <ac:spMk id="35" creationId="{A56FAB92-59CA-4B35-944A-E361EBB12FF1}"/>
          </ac:spMkLst>
        </pc:spChg>
        <pc:spChg chg="del">
          <ac:chgData name="юля Лобанова" userId="573958944c3ea9e9" providerId="LiveId" clId="{52E7F79C-11A6-4B51-9061-C22A2B81D61A}" dt="2021-05-21T06:30:28.896" v="581" actId="21"/>
          <ac:spMkLst>
            <pc:docMk/>
            <pc:sldMk cId="4208936196" sldId="259"/>
            <ac:spMk id="36" creationId="{AA896912-C400-4D15-A044-BC83805FE51D}"/>
          </ac:spMkLst>
        </pc:spChg>
        <pc:spChg chg="del">
          <ac:chgData name="юля Лобанова" userId="573958944c3ea9e9" providerId="LiveId" clId="{52E7F79C-11A6-4B51-9061-C22A2B81D61A}" dt="2021-05-21T06:30:28.896" v="581" actId="21"/>
          <ac:spMkLst>
            <pc:docMk/>
            <pc:sldMk cId="4208936196" sldId="259"/>
            <ac:spMk id="37" creationId="{56911EB1-7D0D-4412-B32A-21B679FD3765}"/>
          </ac:spMkLst>
        </pc:spChg>
        <pc:spChg chg="del">
          <ac:chgData name="юля Лобанова" userId="573958944c3ea9e9" providerId="LiveId" clId="{52E7F79C-11A6-4B51-9061-C22A2B81D61A}" dt="2021-05-21T06:30:28.896" v="581" actId="21"/>
          <ac:spMkLst>
            <pc:docMk/>
            <pc:sldMk cId="4208936196" sldId="259"/>
            <ac:spMk id="38" creationId="{F5A85BF8-3719-4C3D-9C98-15CDD1A3B5DA}"/>
          </ac:spMkLst>
        </pc:spChg>
        <pc:spChg chg="del">
          <ac:chgData name="юля Лобанова" userId="573958944c3ea9e9" providerId="LiveId" clId="{52E7F79C-11A6-4B51-9061-C22A2B81D61A}" dt="2021-05-21T06:30:28.896" v="581" actId="21"/>
          <ac:spMkLst>
            <pc:docMk/>
            <pc:sldMk cId="4208936196" sldId="259"/>
            <ac:spMk id="39" creationId="{50784004-79D7-46B4-B81E-FF7D4EF4A067}"/>
          </ac:spMkLst>
        </pc:spChg>
        <pc:spChg chg="del">
          <ac:chgData name="юля Лобанова" userId="573958944c3ea9e9" providerId="LiveId" clId="{52E7F79C-11A6-4B51-9061-C22A2B81D61A}" dt="2021-05-21T06:30:28.896" v="581" actId="21"/>
          <ac:spMkLst>
            <pc:docMk/>
            <pc:sldMk cId="4208936196" sldId="259"/>
            <ac:spMk id="40" creationId="{829DF10F-9590-471B-B373-4DBC6A36DC31}"/>
          </ac:spMkLst>
        </pc:spChg>
        <pc:spChg chg="del mod">
          <ac:chgData name="юля Лобанова" userId="573958944c3ea9e9" providerId="LiveId" clId="{52E7F79C-11A6-4B51-9061-C22A2B81D61A}" dt="2021-05-21T06:18:31.894" v="379" actId="478"/>
          <ac:spMkLst>
            <pc:docMk/>
            <pc:sldMk cId="4208936196" sldId="259"/>
            <ac:spMk id="41" creationId="{41B6BCB3-544D-4B1E-88B8-1B4E38D78831}"/>
          </ac:spMkLst>
        </pc:spChg>
        <pc:spChg chg="del mod">
          <ac:chgData name="юля Лобанова" userId="573958944c3ea9e9" providerId="LiveId" clId="{52E7F79C-11A6-4B51-9061-C22A2B81D61A}" dt="2021-05-21T06:18:30.043" v="378" actId="478"/>
          <ac:spMkLst>
            <pc:docMk/>
            <pc:sldMk cId="4208936196" sldId="259"/>
            <ac:spMk id="42" creationId="{3A15A12D-F1C5-44F1-8DCD-1F2ADBB78121}"/>
          </ac:spMkLst>
        </pc:spChg>
        <pc:spChg chg="del mod">
          <ac:chgData name="юля Лобанова" userId="573958944c3ea9e9" providerId="LiveId" clId="{52E7F79C-11A6-4B51-9061-C22A2B81D61A}" dt="2021-05-21T06:18:33.822" v="381" actId="478"/>
          <ac:spMkLst>
            <pc:docMk/>
            <pc:sldMk cId="4208936196" sldId="259"/>
            <ac:spMk id="43" creationId="{08956199-8A35-42F1-8CCA-8D03D718E147}"/>
          </ac:spMkLst>
        </pc:spChg>
        <pc:spChg chg="del mod">
          <ac:chgData name="юля Лобанова" userId="573958944c3ea9e9" providerId="LiveId" clId="{52E7F79C-11A6-4B51-9061-C22A2B81D61A}" dt="2021-05-21T06:18:37.141" v="384" actId="478"/>
          <ac:spMkLst>
            <pc:docMk/>
            <pc:sldMk cId="4208936196" sldId="259"/>
            <ac:spMk id="44" creationId="{A31276FD-D959-4419-9800-D8F5E8257258}"/>
          </ac:spMkLst>
        </pc:spChg>
        <pc:spChg chg="del mod">
          <ac:chgData name="юля Лобанова" userId="573958944c3ea9e9" providerId="LiveId" clId="{52E7F79C-11A6-4B51-9061-C22A2B81D61A}" dt="2021-05-21T06:18:36.282" v="383" actId="478"/>
          <ac:spMkLst>
            <pc:docMk/>
            <pc:sldMk cId="4208936196" sldId="259"/>
            <ac:spMk id="45" creationId="{11F3B0BF-2755-48FE-9401-EF99D07BFEFE}"/>
          </ac:spMkLst>
        </pc:spChg>
        <pc:spChg chg="del mod">
          <ac:chgData name="юля Лобанова" userId="573958944c3ea9e9" providerId="LiveId" clId="{52E7F79C-11A6-4B51-9061-C22A2B81D61A}" dt="2021-05-21T06:18:38.403" v="385" actId="478"/>
          <ac:spMkLst>
            <pc:docMk/>
            <pc:sldMk cId="4208936196" sldId="259"/>
            <ac:spMk id="46" creationId="{BB5C4B42-85BC-42B4-AAAD-E385645369B6}"/>
          </ac:spMkLst>
        </pc:spChg>
        <pc:picChg chg="del mod">
          <ac:chgData name="юля Лобанова" userId="573958944c3ea9e9" providerId="LiveId" clId="{52E7F79C-11A6-4B51-9061-C22A2B81D61A}" dt="2021-05-21T06:18:27.856" v="377" actId="478"/>
          <ac:picMkLst>
            <pc:docMk/>
            <pc:sldMk cId="4208936196" sldId="259"/>
            <ac:picMk id="4" creationId="{DBFFF1BA-741B-462D-97A6-E71C98DEBF2A}"/>
          </ac:picMkLst>
        </pc:picChg>
        <pc:picChg chg="del">
          <ac:chgData name="юля Лобанова" userId="573958944c3ea9e9" providerId="LiveId" clId="{52E7F79C-11A6-4B51-9061-C22A2B81D61A}" dt="2021-05-21T06:18:32.568" v="380" actId="478"/>
          <ac:picMkLst>
            <pc:docMk/>
            <pc:sldMk cId="4208936196" sldId="259"/>
            <ac:picMk id="5" creationId="{A95E921F-06E7-4552-BB97-3AA511CF6071}"/>
          </ac:picMkLst>
        </pc:picChg>
        <pc:picChg chg="del">
          <ac:chgData name="юля Лобанова" userId="573958944c3ea9e9" providerId="LiveId" clId="{52E7F79C-11A6-4B51-9061-C22A2B81D61A}" dt="2021-05-21T06:18:34.422" v="382" actId="478"/>
          <ac:picMkLst>
            <pc:docMk/>
            <pc:sldMk cId="4208936196" sldId="259"/>
            <ac:picMk id="6" creationId="{26D95BC7-00D7-4539-B55A-A8FD1A160F0A}"/>
          </ac:picMkLst>
        </pc:picChg>
        <pc:picChg chg="del mod">
          <ac:chgData name="юля Лобанова" userId="573958944c3ea9e9" providerId="LiveId" clId="{52E7F79C-11A6-4B51-9061-C22A2B81D61A}" dt="2021-05-21T06:18:39.924" v="388" actId="478"/>
          <ac:picMkLst>
            <pc:docMk/>
            <pc:sldMk cId="4208936196" sldId="259"/>
            <ac:picMk id="22" creationId="{CD3DD228-B0F3-41A2-924C-7948C269A5E7}"/>
          </ac:picMkLst>
        </pc:picChg>
        <pc:picChg chg="del">
          <ac:chgData name="юля Лобанова" userId="573958944c3ea9e9" providerId="LiveId" clId="{52E7F79C-11A6-4B51-9061-C22A2B81D61A}" dt="2021-05-21T06:18:38.939" v="386" actId="478"/>
          <ac:picMkLst>
            <pc:docMk/>
            <pc:sldMk cId="4208936196" sldId="259"/>
            <ac:picMk id="23" creationId="{12D69A9C-54BE-4315-BA6E-0245D6532B55}"/>
          </ac:picMkLst>
        </pc:picChg>
        <pc:picChg chg="del">
          <ac:chgData name="юля Лобанова" userId="573958944c3ea9e9" providerId="LiveId" clId="{52E7F79C-11A6-4B51-9061-C22A2B81D61A}" dt="2021-05-21T06:18:39.348" v="387" actId="478"/>
          <ac:picMkLst>
            <pc:docMk/>
            <pc:sldMk cId="4208936196" sldId="259"/>
            <ac:picMk id="24" creationId="{D22E0AC8-AD99-47AE-889C-6C50A867CFD4}"/>
          </ac:picMkLst>
        </pc:picChg>
      </pc:sldChg>
      <pc:sldChg chg="addSp modSp mod">
        <pc:chgData name="юля Лобанова" userId="573958944c3ea9e9" providerId="LiveId" clId="{52E7F79C-11A6-4B51-9061-C22A2B81D61A}" dt="2021-05-21T06:45:38.378" v="762" actId="20577"/>
        <pc:sldMkLst>
          <pc:docMk/>
          <pc:sldMk cId="3936280463" sldId="260"/>
        </pc:sldMkLst>
        <pc:spChg chg="mod">
          <ac:chgData name="юля Лобанова" userId="573958944c3ea9e9" providerId="LiveId" clId="{52E7F79C-11A6-4B51-9061-C22A2B81D61A}" dt="2021-05-21T06:42:02.648" v="709" actId="20577"/>
          <ac:spMkLst>
            <pc:docMk/>
            <pc:sldMk cId="3936280463" sldId="260"/>
            <ac:spMk id="20" creationId="{F521C97B-F5FE-4FE0-A9D3-B9190B9E2EAC}"/>
          </ac:spMkLst>
        </pc:spChg>
        <pc:spChg chg="mod">
          <ac:chgData name="юля Лобанова" userId="573958944c3ea9e9" providerId="LiveId" clId="{52E7F79C-11A6-4B51-9061-C22A2B81D61A}" dt="2021-05-21T06:42:17.919" v="715" actId="20577"/>
          <ac:spMkLst>
            <pc:docMk/>
            <pc:sldMk cId="3936280463" sldId="260"/>
            <ac:spMk id="28" creationId="{24A9E0C7-F92D-480F-A16B-39CFBA7868ED}"/>
          </ac:spMkLst>
        </pc:spChg>
        <pc:spChg chg="mod">
          <ac:chgData name="юля Лобанова" userId="573958944c3ea9e9" providerId="LiveId" clId="{52E7F79C-11A6-4B51-9061-C22A2B81D61A}" dt="2021-05-21T06:42:07.477" v="711" actId="20577"/>
          <ac:spMkLst>
            <pc:docMk/>
            <pc:sldMk cId="3936280463" sldId="260"/>
            <ac:spMk id="42" creationId="{908C7E52-B87B-4FF7-A22E-0E7DD971C16D}"/>
          </ac:spMkLst>
        </pc:spChg>
        <pc:spChg chg="mod">
          <ac:chgData name="юля Лобанова" userId="573958944c3ea9e9" providerId="LiveId" clId="{52E7F79C-11A6-4B51-9061-C22A2B81D61A}" dt="2021-05-21T06:42:13.406" v="713" actId="20577"/>
          <ac:spMkLst>
            <pc:docMk/>
            <pc:sldMk cId="3936280463" sldId="260"/>
            <ac:spMk id="43" creationId="{F8888329-6BE0-400E-AD61-12BF5C7AFFF1}"/>
          </ac:spMkLst>
        </pc:spChg>
        <pc:spChg chg="mod">
          <ac:chgData name="юля Лобанова" userId="573958944c3ea9e9" providerId="LiveId" clId="{52E7F79C-11A6-4B51-9061-C22A2B81D61A}" dt="2021-05-21T06:42:24.473" v="720" actId="20577"/>
          <ac:spMkLst>
            <pc:docMk/>
            <pc:sldMk cId="3936280463" sldId="260"/>
            <ac:spMk id="46" creationId="{865F0029-8FAE-4FD2-B12E-252FABB54434}"/>
          </ac:spMkLst>
        </pc:spChg>
        <pc:spChg chg="mod">
          <ac:chgData name="юля Лобанова" userId="573958944c3ea9e9" providerId="LiveId" clId="{52E7F79C-11A6-4B51-9061-C22A2B81D61A}" dt="2021-05-21T06:42:29.189" v="725" actId="20577"/>
          <ac:spMkLst>
            <pc:docMk/>
            <pc:sldMk cId="3936280463" sldId="260"/>
            <ac:spMk id="47" creationId="{C79602A5-D865-4D0B-A132-B10DA3A2432C}"/>
          </ac:spMkLst>
        </pc:spChg>
        <pc:spChg chg="add mod">
          <ac:chgData name="юля Лобанова" userId="573958944c3ea9e9" providerId="LiveId" clId="{52E7F79C-11A6-4B51-9061-C22A2B81D61A}" dt="2021-05-21T06:45:38.378" v="762" actId="20577"/>
          <ac:spMkLst>
            <pc:docMk/>
            <pc:sldMk cId="3936280463" sldId="260"/>
            <ac:spMk id="48" creationId="{33377B56-DFEE-493F-9EDB-4156ED4FAE26}"/>
          </ac:spMkLst>
        </pc:spChg>
      </pc:sldChg>
      <pc:sldChg chg="addSp delSp modSp mod">
        <pc:chgData name="юля Лобанова" userId="573958944c3ea9e9" providerId="LiveId" clId="{52E7F79C-11A6-4B51-9061-C22A2B81D61A}" dt="2021-05-21T06:45:29.489" v="758" actId="20577"/>
        <pc:sldMkLst>
          <pc:docMk/>
          <pc:sldMk cId="278527926" sldId="261"/>
        </pc:sldMkLst>
        <pc:spChg chg="mod">
          <ac:chgData name="юля Лобанова" userId="573958944c3ea9e9" providerId="LiveId" clId="{52E7F79C-11A6-4B51-9061-C22A2B81D61A}" dt="2021-05-21T06:43:58.559" v="749" actId="1076"/>
          <ac:spMkLst>
            <pc:docMk/>
            <pc:sldMk cId="278527926" sldId="261"/>
            <ac:spMk id="5" creationId="{538FAC15-A90A-48A4-80F1-D3FB019CBEBD}"/>
          </ac:spMkLst>
        </pc:spChg>
        <pc:spChg chg="mod">
          <ac:chgData name="юля Лобанова" userId="573958944c3ea9e9" providerId="LiveId" clId="{52E7F79C-11A6-4B51-9061-C22A2B81D61A}" dt="2021-05-21T06:43:58.559" v="749" actId="1076"/>
          <ac:spMkLst>
            <pc:docMk/>
            <pc:sldMk cId="278527926" sldId="261"/>
            <ac:spMk id="6" creationId="{4B95D178-BA75-4E77-B22D-9FD9FD892D54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7" creationId="{0F1CCCA9-A170-4D7F-8548-149DEAEFF0B3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8" creationId="{D6215671-0A26-4396-AD56-DF177170F1A9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9" creationId="{BE8CB209-059E-4D18-8056-213126A8A42C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10" creationId="{0814508B-D04A-486F-9F92-60C9B16693D4}"/>
          </ac:spMkLst>
        </pc:spChg>
        <pc:spChg chg="mod">
          <ac:chgData name="юля Лобанова" userId="573958944c3ea9e9" providerId="LiveId" clId="{52E7F79C-11A6-4B51-9061-C22A2B81D61A}" dt="2021-05-21T06:43:58.559" v="749" actId="1076"/>
          <ac:spMkLst>
            <pc:docMk/>
            <pc:sldMk cId="278527926" sldId="261"/>
            <ac:spMk id="11" creationId="{3505EC64-C284-410C-B84F-BBC05E4094F3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12" creationId="{7A327C36-0582-4B76-B5B5-138E925D57D9}"/>
          </ac:spMkLst>
        </pc:spChg>
        <pc:spChg chg="mod">
          <ac:chgData name="юля Лобанова" userId="573958944c3ea9e9" providerId="LiveId" clId="{52E7F79C-11A6-4B51-9061-C22A2B81D61A}" dt="2021-05-21T06:43:58.559" v="749" actId="1076"/>
          <ac:spMkLst>
            <pc:docMk/>
            <pc:sldMk cId="278527926" sldId="261"/>
            <ac:spMk id="14" creationId="{25FEE5DF-2273-4820-8D3B-10C06923D735}"/>
          </ac:spMkLst>
        </pc:spChg>
        <pc:spChg chg="mod">
          <ac:chgData name="юля Лобанова" userId="573958944c3ea9e9" providerId="LiveId" clId="{52E7F79C-11A6-4B51-9061-C22A2B81D61A}" dt="2021-05-21T06:43:58.559" v="749" actId="1076"/>
          <ac:spMkLst>
            <pc:docMk/>
            <pc:sldMk cId="278527926" sldId="261"/>
            <ac:spMk id="15" creationId="{CD8B2142-B428-4D7E-901C-FCB29258A37F}"/>
          </ac:spMkLst>
        </pc:spChg>
        <pc:spChg chg="mod">
          <ac:chgData name="юля Лобанова" userId="573958944c3ea9e9" providerId="LiveId" clId="{52E7F79C-11A6-4B51-9061-C22A2B81D61A}" dt="2021-05-21T06:43:58.559" v="749" actId="1076"/>
          <ac:spMkLst>
            <pc:docMk/>
            <pc:sldMk cId="278527926" sldId="261"/>
            <ac:spMk id="16" creationId="{BD5F46B2-D0DD-4B1D-A829-5D3CC4EB659B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17" creationId="{BD067575-CECF-4C35-AEE5-552C3336A7A6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19" creationId="{4FAE690F-0C15-4B5B-82FE-D6E0E47D3E11}"/>
          </ac:spMkLst>
        </pc:spChg>
        <pc:spChg chg="mod">
          <ac:chgData name="юля Лобанова" userId="573958944c3ea9e9" providerId="LiveId" clId="{52E7F79C-11A6-4B51-9061-C22A2B81D61A}" dt="2021-05-21T06:44:42.400" v="752" actId="1076"/>
          <ac:spMkLst>
            <pc:docMk/>
            <pc:sldMk cId="278527926" sldId="261"/>
            <ac:spMk id="20" creationId="{A752CBDA-7528-4A56-A5E4-43C1D80B8D07}"/>
          </ac:spMkLst>
        </pc:spChg>
        <pc:spChg chg="add del mod">
          <ac:chgData name="юля Лобанова" userId="573958944c3ea9e9" providerId="LiveId" clId="{52E7F79C-11A6-4B51-9061-C22A2B81D61A}" dt="2021-05-21T06:43:51.378" v="748"/>
          <ac:spMkLst>
            <pc:docMk/>
            <pc:sldMk cId="278527926" sldId="261"/>
            <ac:spMk id="22" creationId="{FBD38518-425F-401F-9D74-0DE7D478CF69}"/>
          </ac:spMkLst>
        </pc:spChg>
        <pc:spChg chg="add mod">
          <ac:chgData name="юля Лобанова" userId="573958944c3ea9e9" providerId="LiveId" clId="{52E7F79C-11A6-4B51-9061-C22A2B81D61A}" dt="2021-05-21T06:45:29.489" v="758" actId="20577"/>
          <ac:spMkLst>
            <pc:docMk/>
            <pc:sldMk cId="278527926" sldId="261"/>
            <ac:spMk id="23" creationId="{6A48C33A-F775-4E27-9AC1-55C30D93F400}"/>
          </ac:spMkLst>
        </pc:spChg>
        <pc:picChg chg="mod">
          <ac:chgData name="юля Лобанова" userId="573958944c3ea9e9" providerId="LiveId" clId="{52E7F79C-11A6-4B51-9061-C22A2B81D61A}" dt="2021-05-21T06:44:42.400" v="752" actId="1076"/>
          <ac:picMkLst>
            <pc:docMk/>
            <pc:sldMk cId="278527926" sldId="261"/>
            <ac:picMk id="2" creationId="{87229A7C-1240-495C-9E3B-DCECEFF4B0FC}"/>
          </ac:picMkLst>
        </pc:picChg>
        <pc:picChg chg="mod">
          <ac:chgData name="юля Лобанова" userId="573958944c3ea9e9" providerId="LiveId" clId="{52E7F79C-11A6-4B51-9061-C22A2B81D61A}" dt="2021-05-21T06:44:42.400" v="752" actId="1076"/>
          <ac:picMkLst>
            <pc:docMk/>
            <pc:sldMk cId="278527926" sldId="261"/>
            <ac:picMk id="3" creationId="{0BCB432F-ED13-4042-A4D3-C07B1E3CF2DD}"/>
          </ac:picMkLst>
        </pc:picChg>
        <pc:picChg chg="mod">
          <ac:chgData name="юля Лобанова" userId="573958944c3ea9e9" providerId="LiveId" clId="{52E7F79C-11A6-4B51-9061-C22A2B81D61A}" dt="2021-05-21T06:43:58.559" v="749" actId="1076"/>
          <ac:picMkLst>
            <pc:docMk/>
            <pc:sldMk cId="278527926" sldId="261"/>
            <ac:picMk id="4" creationId="{ED628B5B-D2BE-4FB4-9ED2-0848B706677D}"/>
          </ac:picMkLst>
        </pc:picChg>
        <pc:picChg chg="mod">
          <ac:chgData name="юля Лобанова" userId="573958944c3ea9e9" providerId="LiveId" clId="{52E7F79C-11A6-4B51-9061-C22A2B81D61A}" dt="2021-05-21T06:43:58.559" v="749" actId="1076"/>
          <ac:picMkLst>
            <pc:docMk/>
            <pc:sldMk cId="278527926" sldId="261"/>
            <ac:picMk id="13" creationId="{C1BA87DD-FD22-4F44-9782-E5FC67AE5487}"/>
          </ac:picMkLst>
        </pc:picChg>
        <pc:picChg chg="mod">
          <ac:chgData name="юля Лобанова" userId="573958944c3ea9e9" providerId="LiveId" clId="{52E7F79C-11A6-4B51-9061-C22A2B81D61A}" dt="2021-05-21T06:45:03.527" v="753" actId="1076"/>
          <ac:picMkLst>
            <pc:docMk/>
            <pc:sldMk cId="278527926" sldId="261"/>
            <ac:picMk id="18" creationId="{299447AD-D607-4A49-A188-B050A9136965}"/>
          </ac:picMkLst>
        </pc:picChg>
        <pc:picChg chg="add del">
          <ac:chgData name="юля Лобанова" userId="573958944c3ea9e9" providerId="LiveId" clId="{52E7F79C-11A6-4B51-9061-C22A2B81D61A}" dt="2021-05-21T06:43:41.541" v="746"/>
          <ac:picMkLst>
            <pc:docMk/>
            <pc:sldMk cId="278527926" sldId="261"/>
            <ac:picMk id="21" creationId="{D2E8E26A-88B2-43E3-AF99-26F0EFB9F77B}"/>
          </ac:picMkLst>
        </pc:picChg>
      </pc:sldChg>
      <pc:sldChg chg="addSp modSp mod modAnim">
        <pc:chgData name="юля Лобанова" userId="573958944c3ea9e9" providerId="LiveId" clId="{52E7F79C-11A6-4B51-9061-C22A2B81D61A}" dt="2021-05-21T06:48:29.534" v="781" actId="1076"/>
        <pc:sldMkLst>
          <pc:docMk/>
          <pc:sldMk cId="2142016758" sldId="262"/>
        </pc:sldMkLst>
        <pc:spChg chg="mod">
          <ac:chgData name="юля Лобанова" userId="573958944c3ea9e9" providerId="LiveId" clId="{52E7F79C-11A6-4B51-9061-C22A2B81D61A}" dt="2021-05-21T06:48:20.991" v="780" actId="1076"/>
          <ac:spMkLst>
            <pc:docMk/>
            <pc:sldMk cId="2142016758" sldId="262"/>
            <ac:spMk id="3" creationId="{063E5759-B2AE-491A-A579-584EA55AF997}"/>
          </ac:spMkLst>
        </pc:spChg>
        <pc:spChg chg="mod">
          <ac:chgData name="юля Лобанова" userId="573958944c3ea9e9" providerId="LiveId" clId="{52E7F79C-11A6-4B51-9061-C22A2B81D61A}" dt="2021-05-21T06:48:20.991" v="780" actId="1076"/>
          <ac:spMkLst>
            <pc:docMk/>
            <pc:sldMk cId="2142016758" sldId="262"/>
            <ac:spMk id="4" creationId="{80296CCF-5F1F-4519-96A4-7EFE73C5313D}"/>
          </ac:spMkLst>
        </pc:spChg>
        <pc:spChg chg="mod">
          <ac:chgData name="юля Лобанова" userId="573958944c3ea9e9" providerId="LiveId" clId="{52E7F79C-11A6-4B51-9061-C22A2B81D61A}" dt="2021-05-21T06:48:20.991" v="780" actId="1076"/>
          <ac:spMkLst>
            <pc:docMk/>
            <pc:sldMk cId="2142016758" sldId="262"/>
            <ac:spMk id="7" creationId="{7407F632-1072-4D31-96B4-83FB9596B16C}"/>
          </ac:spMkLst>
        </pc:spChg>
        <pc:spChg chg="mod">
          <ac:chgData name="юля Лобанова" userId="573958944c3ea9e9" providerId="LiveId" clId="{52E7F79C-11A6-4B51-9061-C22A2B81D61A}" dt="2021-05-21T06:48:20.991" v="780" actId="1076"/>
          <ac:spMkLst>
            <pc:docMk/>
            <pc:sldMk cId="2142016758" sldId="262"/>
            <ac:spMk id="8" creationId="{62E770C4-412B-4FDA-91D8-A590B892DC12}"/>
          </ac:spMkLst>
        </pc:spChg>
        <pc:spChg chg="mod">
          <ac:chgData name="юля Лобанова" userId="573958944c3ea9e9" providerId="LiveId" clId="{52E7F79C-11A6-4B51-9061-C22A2B81D61A}" dt="2021-05-21T06:45:59.633" v="763" actId="1076"/>
          <ac:spMkLst>
            <pc:docMk/>
            <pc:sldMk cId="2142016758" sldId="262"/>
            <ac:spMk id="9" creationId="{54F9A72E-B53E-4F0E-94CF-4BADA145AD96}"/>
          </ac:spMkLst>
        </pc:spChg>
        <pc:spChg chg="mod">
          <ac:chgData name="юля Лобанова" userId="573958944c3ea9e9" providerId="LiveId" clId="{52E7F79C-11A6-4B51-9061-C22A2B81D61A}" dt="2021-05-21T06:48:20.991" v="780" actId="1076"/>
          <ac:spMkLst>
            <pc:docMk/>
            <pc:sldMk cId="2142016758" sldId="262"/>
            <ac:spMk id="11" creationId="{587A1B8B-3665-4483-8D2F-FA0FF5AEA112}"/>
          </ac:spMkLst>
        </pc:spChg>
        <pc:spChg chg="mod">
          <ac:chgData name="юля Лобанова" userId="573958944c3ea9e9" providerId="LiveId" clId="{52E7F79C-11A6-4B51-9061-C22A2B81D61A}" dt="2021-05-21T06:48:20.991" v="780" actId="1076"/>
          <ac:spMkLst>
            <pc:docMk/>
            <pc:sldMk cId="2142016758" sldId="262"/>
            <ac:spMk id="12" creationId="{436DA1EB-6BFE-4CA0-A169-E172D1620D89}"/>
          </ac:spMkLst>
        </pc:spChg>
        <pc:spChg chg="mod">
          <ac:chgData name="юля Лобанова" userId="573958944c3ea9e9" providerId="LiveId" clId="{52E7F79C-11A6-4B51-9061-C22A2B81D61A}" dt="2021-05-21T06:48:29.534" v="781" actId="1076"/>
          <ac:spMkLst>
            <pc:docMk/>
            <pc:sldMk cId="2142016758" sldId="262"/>
            <ac:spMk id="15" creationId="{7C1B95F2-C817-41A5-8FA4-4D4BCCB1D4E2}"/>
          </ac:spMkLst>
        </pc:spChg>
        <pc:spChg chg="mod">
          <ac:chgData name="юля Лобанова" userId="573958944c3ea9e9" providerId="LiveId" clId="{52E7F79C-11A6-4B51-9061-C22A2B81D61A}" dt="2021-05-21T06:48:29.534" v="781" actId="1076"/>
          <ac:spMkLst>
            <pc:docMk/>
            <pc:sldMk cId="2142016758" sldId="262"/>
            <ac:spMk id="16" creationId="{A5FD90DF-15B3-4ABA-862E-1A13E4C06E5C}"/>
          </ac:spMkLst>
        </pc:spChg>
        <pc:spChg chg="mod">
          <ac:chgData name="юля Лобанова" userId="573958944c3ea9e9" providerId="LiveId" clId="{52E7F79C-11A6-4B51-9061-C22A2B81D61A}" dt="2021-05-21T06:48:29.534" v="781" actId="1076"/>
          <ac:spMkLst>
            <pc:docMk/>
            <pc:sldMk cId="2142016758" sldId="262"/>
            <ac:spMk id="18" creationId="{144C4D1B-E3C7-40DD-BDD6-A7E04A7917C7}"/>
          </ac:spMkLst>
        </pc:spChg>
        <pc:spChg chg="mod">
          <ac:chgData name="юля Лобанова" userId="573958944c3ea9e9" providerId="LiveId" clId="{52E7F79C-11A6-4B51-9061-C22A2B81D61A}" dt="2021-05-21T06:48:29.534" v="781" actId="1076"/>
          <ac:spMkLst>
            <pc:docMk/>
            <pc:sldMk cId="2142016758" sldId="262"/>
            <ac:spMk id="19" creationId="{A05B0B81-3356-4F48-9AF2-933AA9195AD8}"/>
          </ac:spMkLst>
        </pc:spChg>
        <pc:spChg chg="mod">
          <ac:chgData name="юля Лобанова" userId="573958944c3ea9e9" providerId="LiveId" clId="{52E7F79C-11A6-4B51-9061-C22A2B81D61A}" dt="2021-05-21T06:46:11.287" v="764" actId="1076"/>
          <ac:spMkLst>
            <pc:docMk/>
            <pc:sldMk cId="2142016758" sldId="262"/>
            <ac:spMk id="20" creationId="{DD8D15CC-FD77-4BCB-A1F1-38B2343BEDF3}"/>
          </ac:spMkLst>
        </pc:spChg>
        <pc:spChg chg="add mod">
          <ac:chgData name="юля Лобанова" userId="573958944c3ea9e9" providerId="LiveId" clId="{52E7F79C-11A6-4B51-9061-C22A2B81D61A}" dt="2021-05-21T06:46:52.557" v="777" actId="20577"/>
          <ac:spMkLst>
            <pc:docMk/>
            <pc:sldMk cId="2142016758" sldId="262"/>
            <ac:spMk id="21" creationId="{2226199F-2B4E-43E8-96B9-64CBB28A6FA0}"/>
          </ac:spMkLst>
        </pc:spChg>
      </pc:sldChg>
      <pc:sldChg chg="modSp mod">
        <pc:chgData name="юля Лобанова" userId="573958944c3ea9e9" providerId="LiveId" clId="{52E7F79C-11A6-4B51-9061-C22A2B81D61A}" dt="2021-05-21T06:49:24.508" v="789" actId="6549"/>
        <pc:sldMkLst>
          <pc:docMk/>
          <pc:sldMk cId="4146362025" sldId="263"/>
        </pc:sldMkLst>
        <pc:spChg chg="mod">
          <ac:chgData name="юля Лобанова" userId="573958944c3ea9e9" providerId="LiveId" clId="{52E7F79C-11A6-4B51-9061-C22A2B81D61A}" dt="2021-05-21T06:49:13.621" v="783" actId="20577"/>
          <ac:spMkLst>
            <pc:docMk/>
            <pc:sldMk cId="4146362025" sldId="263"/>
            <ac:spMk id="14" creationId="{AB44CBB6-80E0-42F2-B2FC-DB1E4AE1144D}"/>
          </ac:spMkLst>
        </pc:spChg>
        <pc:spChg chg="mod">
          <ac:chgData name="юля Лобанова" userId="573958944c3ea9e9" providerId="LiveId" clId="{52E7F79C-11A6-4B51-9061-C22A2B81D61A}" dt="2021-05-21T06:49:24.508" v="789" actId="6549"/>
          <ac:spMkLst>
            <pc:docMk/>
            <pc:sldMk cId="4146362025" sldId="263"/>
            <ac:spMk id="17" creationId="{38986282-4F7D-49EA-AD8F-353665401FDF}"/>
          </ac:spMkLst>
        </pc:spChg>
      </pc:sldChg>
      <pc:sldChg chg="new del">
        <pc:chgData name="юля Лобанова" userId="573958944c3ea9e9" providerId="LiveId" clId="{52E7F79C-11A6-4B51-9061-C22A2B81D61A}" dt="2021-05-21T06:07:40.419" v="1" actId="680"/>
        <pc:sldMkLst>
          <pc:docMk/>
          <pc:sldMk cId="1004932218" sldId="267"/>
        </pc:sldMkLst>
      </pc:sldChg>
      <pc:sldChg chg="add del">
        <pc:chgData name="юля Лобанова" userId="573958944c3ea9e9" providerId="LiveId" clId="{52E7F79C-11A6-4B51-9061-C22A2B81D61A}" dt="2021-05-21T06:14:50.045" v="354" actId="47"/>
        <pc:sldMkLst>
          <pc:docMk/>
          <pc:sldMk cId="1463106783" sldId="267"/>
        </pc:sldMkLst>
      </pc:sldChg>
      <pc:sldChg chg="new del ord">
        <pc:chgData name="юля Лобанова" userId="573958944c3ea9e9" providerId="LiveId" clId="{52E7F79C-11A6-4B51-9061-C22A2B81D61A}" dt="2021-05-21T06:07:51.576" v="9" actId="680"/>
        <pc:sldMkLst>
          <pc:docMk/>
          <pc:sldMk cId="2710257514" sldId="267"/>
        </pc:sldMkLst>
      </pc:sldChg>
      <pc:sldChg chg="addSp delSp modSp new mod modClrScheme chgLayout">
        <pc:chgData name="юля Лобанова" userId="573958944c3ea9e9" providerId="LiveId" clId="{52E7F79C-11A6-4B51-9061-C22A2B81D61A}" dt="2021-05-21T06:40:58.820" v="705" actId="14100"/>
        <pc:sldMkLst>
          <pc:docMk/>
          <pc:sldMk cId="960936665" sldId="268"/>
        </pc:sldMkLst>
        <pc:spChg chg="add del mod">
          <ac:chgData name="юля Лобанова" userId="573958944c3ea9e9" providerId="LiveId" clId="{52E7F79C-11A6-4B51-9061-C22A2B81D61A}" dt="2021-05-21T06:24:58.520" v="473" actId="47"/>
          <ac:spMkLst>
            <pc:docMk/>
            <pc:sldMk cId="960936665" sldId="268"/>
            <ac:spMk id="2" creationId="{D567707B-733A-4BD3-B41D-0513B720F115}"/>
          </ac:spMkLst>
        </pc:spChg>
        <pc:spChg chg="del">
          <ac:chgData name="юля Лобанова" userId="573958944c3ea9e9" providerId="LiveId" clId="{52E7F79C-11A6-4B51-9061-C22A2B81D61A}" dt="2021-05-21T06:12:51.388" v="342" actId="700"/>
          <ac:spMkLst>
            <pc:docMk/>
            <pc:sldMk cId="960936665" sldId="268"/>
            <ac:spMk id="2" creationId="{DA3C1F4A-622E-4E7D-8548-35C0B5857955}"/>
          </ac:spMkLst>
        </pc:spChg>
        <pc:spChg chg="del">
          <ac:chgData name="юля Лобанова" userId="573958944c3ea9e9" providerId="LiveId" clId="{52E7F79C-11A6-4B51-9061-C22A2B81D61A}" dt="2021-05-21T06:12:51.388" v="342" actId="700"/>
          <ac:spMkLst>
            <pc:docMk/>
            <pc:sldMk cId="960936665" sldId="268"/>
            <ac:spMk id="3" creationId="{2352D926-AB1E-4009-B8AE-A3EA51C9DD2B}"/>
          </ac:spMkLst>
        </pc:spChg>
        <pc:spChg chg="add del mod">
          <ac:chgData name="юля Лобанова" userId="573958944c3ea9e9" providerId="LiveId" clId="{52E7F79C-11A6-4B51-9061-C22A2B81D61A}" dt="2021-05-21T06:18:00.392" v="374"/>
          <ac:spMkLst>
            <pc:docMk/>
            <pc:sldMk cId="960936665" sldId="268"/>
            <ac:spMk id="3" creationId="{F5479BA0-5D0F-4502-A243-105384586EB2}"/>
          </ac:spMkLst>
        </pc:spChg>
        <pc:spChg chg="add mod">
          <ac:chgData name="юля Лобанова" userId="573958944c3ea9e9" providerId="LiveId" clId="{52E7F79C-11A6-4B51-9061-C22A2B81D61A}" dt="2021-05-21T06:17:50.440" v="372" actId="1076"/>
          <ac:spMkLst>
            <pc:docMk/>
            <pc:sldMk cId="960936665" sldId="268"/>
            <ac:spMk id="4" creationId="{2A913B8F-49A2-47D8-B4A6-776BA5E06B32}"/>
          </ac:spMkLst>
        </pc:spChg>
        <pc:spChg chg="add del mod">
          <ac:chgData name="юля Лобанова" userId="573958944c3ea9e9" providerId="LiveId" clId="{52E7F79C-11A6-4B51-9061-C22A2B81D61A}" dt="2021-05-21T06:18:00.392" v="374"/>
          <ac:spMkLst>
            <pc:docMk/>
            <pc:sldMk cId="960936665" sldId="268"/>
            <ac:spMk id="5" creationId="{502A6293-62F0-4FEF-AE8E-D536A4DCE882}"/>
          </ac:spMkLst>
        </pc:spChg>
        <pc:spChg chg="add del mod">
          <ac:chgData name="юля Лобанова" userId="573958944c3ea9e9" providerId="LiveId" clId="{52E7F79C-11A6-4B51-9061-C22A2B81D61A}" dt="2021-05-21T06:18:00.392" v="374"/>
          <ac:spMkLst>
            <pc:docMk/>
            <pc:sldMk cId="960936665" sldId="268"/>
            <ac:spMk id="6" creationId="{13DE22C5-BB87-488E-914B-0EB84DC4EF4F}"/>
          </ac:spMkLst>
        </pc:spChg>
        <pc:spChg chg="add del mod">
          <ac:chgData name="юля Лобанова" userId="573958944c3ea9e9" providerId="LiveId" clId="{52E7F79C-11A6-4B51-9061-C22A2B81D61A}" dt="2021-05-21T06:18:00.392" v="374"/>
          <ac:spMkLst>
            <pc:docMk/>
            <pc:sldMk cId="960936665" sldId="268"/>
            <ac:spMk id="7" creationId="{EE8CB3FA-6710-48A5-BD06-5A03C4D7EFED}"/>
          </ac:spMkLst>
        </pc:spChg>
        <pc:spChg chg="add del mod">
          <ac:chgData name="юля Лобанова" userId="573958944c3ea9e9" providerId="LiveId" clId="{52E7F79C-11A6-4B51-9061-C22A2B81D61A}" dt="2021-05-21T06:18:00.392" v="374"/>
          <ac:spMkLst>
            <pc:docMk/>
            <pc:sldMk cId="960936665" sldId="268"/>
            <ac:spMk id="8" creationId="{DC352D0E-5CF6-4792-B7B5-0373522026FB}"/>
          </ac:spMkLst>
        </pc:spChg>
        <pc:spChg chg="add del mod">
          <ac:chgData name="юля Лобанова" userId="573958944c3ea9e9" providerId="LiveId" clId="{52E7F79C-11A6-4B51-9061-C22A2B81D61A}" dt="2021-05-21T06:18:00.392" v="374"/>
          <ac:spMkLst>
            <pc:docMk/>
            <pc:sldMk cId="960936665" sldId="268"/>
            <ac:spMk id="9" creationId="{BE2E8343-CB94-442F-980E-230D00FC5FE4}"/>
          </ac:spMkLst>
        </pc:spChg>
        <pc:spChg chg="add del mod">
          <ac:chgData name="юля Лобанова" userId="573958944c3ea9e9" providerId="LiveId" clId="{52E7F79C-11A6-4B51-9061-C22A2B81D61A}" dt="2021-05-21T06:18:00.392" v="374"/>
          <ac:spMkLst>
            <pc:docMk/>
            <pc:sldMk cId="960936665" sldId="268"/>
            <ac:spMk id="10" creationId="{3C540087-1F5B-4954-81D1-60770605C7B4}"/>
          </ac:spMkLst>
        </pc:spChg>
        <pc:spChg chg="add mod">
          <ac:chgData name="юля Лобанова" userId="573958944c3ea9e9" providerId="LiveId" clId="{52E7F79C-11A6-4B51-9061-C22A2B81D61A}" dt="2021-05-21T06:22:10.776" v="419" actId="404"/>
          <ac:spMkLst>
            <pc:docMk/>
            <pc:sldMk cId="960936665" sldId="268"/>
            <ac:spMk id="11" creationId="{8662D7A7-DB4E-445F-AA5D-AFE06461FB17}"/>
          </ac:spMkLst>
        </pc:spChg>
        <pc:spChg chg="add mod">
          <ac:chgData name="юля Лобанова" userId="573958944c3ea9e9" providerId="LiveId" clId="{52E7F79C-11A6-4B51-9061-C22A2B81D61A}" dt="2021-05-21T06:23:41.864" v="436" actId="1076"/>
          <ac:spMkLst>
            <pc:docMk/>
            <pc:sldMk cId="960936665" sldId="268"/>
            <ac:spMk id="12" creationId="{218E3031-1C2C-4013-9615-5C6DA7FBF4D2}"/>
          </ac:spMkLst>
        </pc:spChg>
        <pc:spChg chg="add mod">
          <ac:chgData name="юля Лобанова" userId="573958944c3ea9e9" providerId="LiveId" clId="{52E7F79C-11A6-4B51-9061-C22A2B81D61A}" dt="2021-05-21T06:23:20.130" v="432" actId="1076"/>
          <ac:spMkLst>
            <pc:docMk/>
            <pc:sldMk cId="960936665" sldId="268"/>
            <ac:spMk id="16" creationId="{B7319171-909E-4B97-B5C0-735D702A1F1D}"/>
          </ac:spMkLst>
        </pc:spChg>
        <pc:spChg chg="add mod">
          <ac:chgData name="юля Лобанова" userId="573958944c3ea9e9" providerId="LiveId" clId="{52E7F79C-11A6-4B51-9061-C22A2B81D61A}" dt="2021-05-21T06:23:26.021" v="433" actId="1076"/>
          <ac:spMkLst>
            <pc:docMk/>
            <pc:sldMk cId="960936665" sldId="268"/>
            <ac:spMk id="17" creationId="{A054D3B3-83AA-48A1-8856-FF798A2ADAC2}"/>
          </ac:spMkLst>
        </pc:spChg>
        <pc:spChg chg="add mod">
          <ac:chgData name="юля Лобанова" userId="573958944c3ea9e9" providerId="LiveId" clId="{52E7F79C-11A6-4B51-9061-C22A2B81D61A}" dt="2021-05-21T06:21:53.201" v="417" actId="1076"/>
          <ac:spMkLst>
            <pc:docMk/>
            <pc:sldMk cId="960936665" sldId="268"/>
            <ac:spMk id="18" creationId="{D800EEB7-4AC9-4A96-A7DB-ADDD17F8876D}"/>
          </ac:spMkLst>
        </pc:spChg>
        <pc:spChg chg="add mod">
          <ac:chgData name="юля Лобанова" userId="573958944c3ea9e9" providerId="LiveId" clId="{52E7F79C-11A6-4B51-9061-C22A2B81D61A}" dt="2021-05-21T06:23:33.156" v="434" actId="1076"/>
          <ac:spMkLst>
            <pc:docMk/>
            <pc:sldMk cId="960936665" sldId="268"/>
            <ac:spMk id="19" creationId="{183BFFFD-CD7A-4EEE-B64A-BD7706ABEFD3}"/>
          </ac:spMkLst>
        </pc:spChg>
        <pc:spChg chg="add mod">
          <ac:chgData name="юля Лобанова" userId="573958944c3ea9e9" providerId="LiveId" clId="{52E7F79C-11A6-4B51-9061-C22A2B81D61A}" dt="2021-05-21T06:21:53.201" v="417" actId="1076"/>
          <ac:spMkLst>
            <pc:docMk/>
            <pc:sldMk cId="960936665" sldId="268"/>
            <ac:spMk id="20" creationId="{976B9E40-4F98-40A9-9636-FB520DAD407E}"/>
          </ac:spMkLst>
        </pc:spChg>
        <pc:spChg chg="add mod">
          <ac:chgData name="юля Лобанова" userId="573958944c3ea9e9" providerId="LiveId" clId="{52E7F79C-11A6-4B51-9061-C22A2B81D61A}" dt="2021-05-21T06:23:36.975" v="435" actId="1076"/>
          <ac:spMkLst>
            <pc:docMk/>
            <pc:sldMk cId="960936665" sldId="268"/>
            <ac:spMk id="21" creationId="{EAFEAFAB-35A9-4CAB-B65B-C38A975E13E6}"/>
          </ac:spMkLst>
        </pc:spChg>
        <pc:spChg chg="add mod">
          <ac:chgData name="юля Лобанова" userId="573958944c3ea9e9" providerId="LiveId" clId="{52E7F79C-11A6-4B51-9061-C22A2B81D61A}" dt="2021-05-21T06:31:59.952" v="595" actId="255"/>
          <ac:spMkLst>
            <pc:docMk/>
            <pc:sldMk cId="960936665" sldId="268"/>
            <ac:spMk id="22" creationId="{D48B0CE4-5AA5-48DF-AD85-D4831DBEA35B}"/>
          </ac:spMkLst>
        </pc:spChg>
        <pc:spChg chg="add mod">
          <ac:chgData name="юля Лобанова" userId="573958944c3ea9e9" providerId="LiveId" clId="{52E7F79C-11A6-4B51-9061-C22A2B81D61A}" dt="2021-05-21T06:23:13.884" v="430" actId="1076"/>
          <ac:spMkLst>
            <pc:docMk/>
            <pc:sldMk cId="960936665" sldId="268"/>
            <ac:spMk id="23" creationId="{E9C8E491-A560-4580-A704-19746FF0AD5C}"/>
          </ac:spMkLst>
        </pc:spChg>
        <pc:spChg chg="add mod">
          <ac:chgData name="юля Лобанова" userId="573958944c3ea9e9" providerId="LiveId" clId="{52E7F79C-11A6-4B51-9061-C22A2B81D61A}" dt="2021-05-21T06:23:00.453" v="427" actId="1076"/>
          <ac:spMkLst>
            <pc:docMk/>
            <pc:sldMk cId="960936665" sldId="268"/>
            <ac:spMk id="24" creationId="{5E1172F6-D64D-4567-915C-B99467854B57}"/>
          </ac:spMkLst>
        </pc:spChg>
        <pc:spChg chg="add mod">
          <ac:chgData name="юля Лобанова" userId="573958944c3ea9e9" providerId="LiveId" clId="{52E7F79C-11A6-4B51-9061-C22A2B81D61A}" dt="2021-05-21T06:23:04.974" v="428" actId="1076"/>
          <ac:spMkLst>
            <pc:docMk/>
            <pc:sldMk cId="960936665" sldId="268"/>
            <ac:spMk id="25" creationId="{F917A3B7-1C47-46BB-BB3D-FEFE78BD91F7}"/>
          </ac:spMkLst>
        </pc:spChg>
        <pc:spChg chg="add mod">
          <ac:chgData name="юля Лобанова" userId="573958944c3ea9e9" providerId="LiveId" clId="{52E7F79C-11A6-4B51-9061-C22A2B81D61A}" dt="2021-05-21T06:23:00.453" v="427" actId="1076"/>
          <ac:spMkLst>
            <pc:docMk/>
            <pc:sldMk cId="960936665" sldId="268"/>
            <ac:spMk id="26" creationId="{86E89C70-AF2C-4D26-8176-A116190EE01D}"/>
          </ac:spMkLst>
        </pc:spChg>
        <pc:spChg chg="add mod">
          <ac:chgData name="юля Лобанова" userId="573958944c3ea9e9" providerId="LiveId" clId="{52E7F79C-11A6-4B51-9061-C22A2B81D61A}" dt="2021-05-21T06:23:09.195" v="429" actId="1076"/>
          <ac:spMkLst>
            <pc:docMk/>
            <pc:sldMk cId="960936665" sldId="268"/>
            <ac:spMk id="27" creationId="{C67F1C9A-ED69-4874-925B-ADDAA5A90279}"/>
          </ac:spMkLst>
        </pc:spChg>
        <pc:spChg chg="add mod">
          <ac:chgData name="юля Лобанова" userId="573958944c3ea9e9" providerId="LiveId" clId="{52E7F79C-11A6-4B51-9061-C22A2B81D61A}" dt="2021-05-21T06:34:30.320" v="632" actId="1076"/>
          <ac:spMkLst>
            <pc:docMk/>
            <pc:sldMk cId="960936665" sldId="268"/>
            <ac:spMk id="28" creationId="{69E3A98E-CF6A-48D3-B5F0-9CF791A66BEE}"/>
          </ac:spMkLst>
        </pc:spChg>
        <pc:spChg chg="add mod">
          <ac:chgData name="юля Лобанова" userId="573958944c3ea9e9" providerId="LiveId" clId="{52E7F79C-11A6-4B51-9061-C22A2B81D61A}" dt="2021-05-21T06:36:36.469" v="661" actId="1076"/>
          <ac:spMkLst>
            <pc:docMk/>
            <pc:sldMk cId="960936665" sldId="268"/>
            <ac:spMk id="31" creationId="{10A621D4-B9E4-472D-919A-279EED0DB851}"/>
          </ac:spMkLst>
        </pc:spChg>
        <pc:spChg chg="add mod">
          <ac:chgData name="юля Лобанова" userId="573958944c3ea9e9" providerId="LiveId" clId="{52E7F79C-11A6-4B51-9061-C22A2B81D61A}" dt="2021-05-21T06:35:55.878" v="649" actId="1076"/>
          <ac:spMkLst>
            <pc:docMk/>
            <pc:sldMk cId="960936665" sldId="268"/>
            <ac:spMk id="34" creationId="{E860167D-9747-435B-A4E0-5763DF2BE113}"/>
          </ac:spMkLst>
        </pc:spChg>
        <pc:spChg chg="add mod">
          <ac:chgData name="юля Лобанова" userId="573958944c3ea9e9" providerId="LiveId" clId="{52E7F79C-11A6-4B51-9061-C22A2B81D61A}" dt="2021-05-21T06:28:12.404" v="556" actId="14100"/>
          <ac:spMkLst>
            <pc:docMk/>
            <pc:sldMk cId="960936665" sldId="268"/>
            <ac:spMk id="35" creationId="{41A707CE-11EA-4D52-8C1F-9148BEB9E3E8}"/>
          </ac:spMkLst>
        </pc:spChg>
        <pc:spChg chg="add mod">
          <ac:chgData name="юля Лобанова" userId="573958944c3ea9e9" providerId="LiveId" clId="{52E7F79C-11A6-4B51-9061-C22A2B81D61A}" dt="2021-05-21T06:28:33.532" v="561" actId="14100"/>
          <ac:spMkLst>
            <pc:docMk/>
            <pc:sldMk cId="960936665" sldId="268"/>
            <ac:spMk id="36" creationId="{43F76856-1D1D-4811-BE9C-1CADEEA47F49}"/>
          </ac:spMkLst>
        </pc:spChg>
        <pc:spChg chg="add mod">
          <ac:chgData name="юля Лобанова" userId="573958944c3ea9e9" providerId="LiveId" clId="{52E7F79C-11A6-4B51-9061-C22A2B81D61A}" dt="2021-05-21T06:29:02.880" v="565" actId="14100"/>
          <ac:spMkLst>
            <pc:docMk/>
            <pc:sldMk cId="960936665" sldId="268"/>
            <ac:spMk id="37" creationId="{082CEB82-B312-4AA5-B100-1120044149F6}"/>
          </ac:spMkLst>
        </pc:spChg>
        <pc:spChg chg="add mod">
          <ac:chgData name="юля Лобанова" userId="573958944c3ea9e9" providerId="LiveId" clId="{52E7F79C-11A6-4B51-9061-C22A2B81D61A}" dt="2021-05-21T06:32:32.472" v="601" actId="1076"/>
          <ac:spMkLst>
            <pc:docMk/>
            <pc:sldMk cId="960936665" sldId="268"/>
            <ac:spMk id="41" creationId="{2CCC4549-ADF6-422C-9646-8B0DC339C958}"/>
          </ac:spMkLst>
        </pc:spChg>
        <pc:spChg chg="add mod">
          <ac:chgData name="юля Лобанова" userId="573958944c3ea9e9" providerId="LiveId" clId="{52E7F79C-11A6-4B51-9061-C22A2B81D61A}" dt="2021-05-21T06:35:51.334" v="648" actId="1076"/>
          <ac:spMkLst>
            <pc:docMk/>
            <pc:sldMk cId="960936665" sldId="268"/>
            <ac:spMk id="42" creationId="{0696FADD-4313-448B-8A46-98B2282B785A}"/>
          </ac:spMkLst>
        </pc:spChg>
        <pc:spChg chg="add mod">
          <ac:chgData name="юля Лобанова" userId="573958944c3ea9e9" providerId="LiveId" clId="{52E7F79C-11A6-4B51-9061-C22A2B81D61A}" dt="2021-05-21T06:32:13.812" v="597" actId="1076"/>
          <ac:spMkLst>
            <pc:docMk/>
            <pc:sldMk cId="960936665" sldId="268"/>
            <ac:spMk id="43" creationId="{C98FDC6E-0B2C-4873-ABB5-9CE399B9F205}"/>
          </ac:spMkLst>
        </pc:spChg>
        <pc:spChg chg="add mod">
          <ac:chgData name="юля Лобанова" userId="573958944c3ea9e9" providerId="LiveId" clId="{52E7F79C-11A6-4B51-9061-C22A2B81D61A}" dt="2021-05-21T06:32:17.182" v="598" actId="1076"/>
          <ac:spMkLst>
            <pc:docMk/>
            <pc:sldMk cId="960936665" sldId="268"/>
            <ac:spMk id="44" creationId="{2CBAE1CF-DBAE-4830-9FA2-7984DF57B5B5}"/>
          </ac:spMkLst>
        </pc:spChg>
        <pc:spChg chg="add mod">
          <ac:chgData name="юля Лобанова" userId="573958944c3ea9e9" providerId="LiveId" clId="{52E7F79C-11A6-4B51-9061-C22A2B81D61A}" dt="2021-05-21T06:31:40.589" v="594" actId="1076"/>
          <ac:spMkLst>
            <pc:docMk/>
            <pc:sldMk cId="960936665" sldId="268"/>
            <ac:spMk id="45" creationId="{C5DDBA23-6030-4A4E-9F2F-839FEAE882DF}"/>
          </ac:spMkLst>
        </pc:spChg>
        <pc:spChg chg="add mod">
          <ac:chgData name="юля Лобанова" userId="573958944c3ea9e9" providerId="LiveId" clId="{52E7F79C-11A6-4B51-9061-C22A2B81D61A}" dt="2021-05-21T06:32:06.389" v="596" actId="1076"/>
          <ac:spMkLst>
            <pc:docMk/>
            <pc:sldMk cId="960936665" sldId="268"/>
            <ac:spMk id="46" creationId="{450A7764-3353-49A6-B1AB-E66BACA947A5}"/>
          </ac:spMkLst>
        </pc:spChg>
        <pc:spChg chg="add mod">
          <ac:chgData name="юля Лобанова" userId="573958944c3ea9e9" providerId="LiveId" clId="{52E7F79C-11A6-4B51-9061-C22A2B81D61A}" dt="2021-05-21T06:31:36.434" v="593" actId="571"/>
          <ac:spMkLst>
            <pc:docMk/>
            <pc:sldMk cId="960936665" sldId="268"/>
            <ac:spMk id="47" creationId="{F79A51FA-5BB4-4B34-B2DC-4AFC65FC4F33}"/>
          </ac:spMkLst>
        </pc:spChg>
        <pc:spChg chg="add mod">
          <ac:chgData name="юля Лобанова" userId="573958944c3ea9e9" providerId="LiveId" clId="{52E7F79C-11A6-4B51-9061-C22A2B81D61A}" dt="2021-05-21T06:31:36.434" v="593" actId="571"/>
          <ac:spMkLst>
            <pc:docMk/>
            <pc:sldMk cId="960936665" sldId="268"/>
            <ac:spMk id="48" creationId="{77ED4CC9-F60E-497B-BCEA-43F6BA6B61AF}"/>
          </ac:spMkLst>
        </pc:spChg>
        <pc:spChg chg="add mod">
          <ac:chgData name="юля Лобанова" userId="573958944c3ea9e9" providerId="LiveId" clId="{52E7F79C-11A6-4B51-9061-C22A2B81D61A}" dt="2021-05-21T06:33:40.714" v="614" actId="1076"/>
          <ac:spMkLst>
            <pc:docMk/>
            <pc:sldMk cId="960936665" sldId="268"/>
            <ac:spMk id="49" creationId="{84A3667B-1D4C-4677-9FD1-E8654E42B4D4}"/>
          </ac:spMkLst>
        </pc:spChg>
        <pc:spChg chg="add mod">
          <ac:chgData name="юля Лобанова" userId="573958944c3ea9e9" providerId="LiveId" clId="{52E7F79C-11A6-4B51-9061-C22A2B81D61A}" dt="2021-05-21T06:33:45.475" v="615" actId="1076"/>
          <ac:spMkLst>
            <pc:docMk/>
            <pc:sldMk cId="960936665" sldId="268"/>
            <ac:spMk id="50" creationId="{5DFF1A7F-BB83-4CE0-BDAD-CB7BFAD015B4}"/>
          </ac:spMkLst>
        </pc:spChg>
        <pc:spChg chg="add mod">
          <ac:chgData name="юля Лобанова" userId="573958944c3ea9e9" providerId="LiveId" clId="{52E7F79C-11A6-4B51-9061-C22A2B81D61A}" dt="2021-05-21T06:33:29.429" v="612" actId="1076"/>
          <ac:spMkLst>
            <pc:docMk/>
            <pc:sldMk cId="960936665" sldId="268"/>
            <ac:spMk id="51" creationId="{E756D521-2D72-43FC-AA4D-51C4B8E2EAEC}"/>
          </ac:spMkLst>
        </pc:spChg>
        <pc:spChg chg="add mod">
          <ac:chgData name="юля Лобанова" userId="573958944c3ea9e9" providerId="LiveId" clId="{52E7F79C-11A6-4B51-9061-C22A2B81D61A}" dt="2021-05-21T06:33:35.068" v="613" actId="1076"/>
          <ac:spMkLst>
            <pc:docMk/>
            <pc:sldMk cId="960936665" sldId="268"/>
            <ac:spMk id="52" creationId="{F57E84EA-6F0B-4E53-8524-DA0FF8593F3F}"/>
          </ac:spMkLst>
        </pc:spChg>
        <pc:spChg chg="add mod">
          <ac:chgData name="юля Лобанова" userId="573958944c3ea9e9" providerId="LiveId" clId="{52E7F79C-11A6-4B51-9061-C22A2B81D61A}" dt="2021-05-21T06:33:19.657" v="610" actId="1076"/>
          <ac:spMkLst>
            <pc:docMk/>
            <pc:sldMk cId="960936665" sldId="268"/>
            <ac:spMk id="53" creationId="{DDB6F6C3-C06F-4738-929D-EE9DFC961CD4}"/>
          </ac:spMkLst>
        </pc:spChg>
        <pc:spChg chg="add mod">
          <ac:chgData name="юля Лобанова" userId="573958944c3ea9e9" providerId="LiveId" clId="{52E7F79C-11A6-4B51-9061-C22A2B81D61A}" dt="2021-05-21T06:33:24.201" v="611" actId="1076"/>
          <ac:spMkLst>
            <pc:docMk/>
            <pc:sldMk cId="960936665" sldId="268"/>
            <ac:spMk id="54" creationId="{180A3FBF-8B86-43AB-97C0-D4F0C2B96A66}"/>
          </ac:spMkLst>
        </pc:spChg>
        <pc:spChg chg="add mod">
          <ac:chgData name="юля Лобанова" userId="573958944c3ea9e9" providerId="LiveId" clId="{52E7F79C-11A6-4B51-9061-C22A2B81D61A}" dt="2021-05-21T06:34:20.879" v="630" actId="1076"/>
          <ac:spMkLst>
            <pc:docMk/>
            <pc:sldMk cId="960936665" sldId="268"/>
            <ac:spMk id="56" creationId="{55F7BD97-0C3E-4895-91AF-9888DDBDEBD3}"/>
          </ac:spMkLst>
        </pc:spChg>
        <pc:spChg chg="add mod">
          <ac:chgData name="юля Лобанова" userId="573958944c3ea9e9" providerId="LiveId" clId="{52E7F79C-11A6-4B51-9061-C22A2B81D61A}" dt="2021-05-21T06:34:25.721" v="631" actId="1076"/>
          <ac:spMkLst>
            <pc:docMk/>
            <pc:sldMk cId="960936665" sldId="268"/>
            <ac:spMk id="57" creationId="{13C21ABB-BD5D-4550-9F71-A655F09317E1}"/>
          </ac:spMkLst>
        </pc:spChg>
        <pc:spChg chg="add mod">
          <ac:chgData name="юля Лобанова" userId="573958944c3ea9e9" providerId="LiveId" clId="{52E7F79C-11A6-4B51-9061-C22A2B81D61A}" dt="2021-05-21T06:40:13.460" v="696" actId="14100"/>
          <ac:spMkLst>
            <pc:docMk/>
            <pc:sldMk cId="960936665" sldId="268"/>
            <ac:spMk id="67" creationId="{A2A78D2A-B124-4A0F-B57B-C1DF159B5259}"/>
          </ac:spMkLst>
        </pc:spChg>
        <pc:spChg chg="add mod">
          <ac:chgData name="юля Лобанова" userId="573958944c3ea9e9" providerId="LiveId" clId="{52E7F79C-11A6-4B51-9061-C22A2B81D61A}" dt="2021-05-21T06:40:53.569" v="704" actId="14100"/>
          <ac:spMkLst>
            <pc:docMk/>
            <pc:sldMk cId="960936665" sldId="268"/>
            <ac:spMk id="68" creationId="{1E6344FF-65C6-436B-A8A9-AC8015558F5C}"/>
          </ac:spMkLst>
        </pc:spChg>
        <pc:spChg chg="add mod">
          <ac:chgData name="юля Лобанова" userId="573958944c3ea9e9" providerId="LiveId" clId="{52E7F79C-11A6-4B51-9061-C22A2B81D61A}" dt="2021-05-21T06:40:58.820" v="705" actId="14100"/>
          <ac:spMkLst>
            <pc:docMk/>
            <pc:sldMk cId="960936665" sldId="268"/>
            <ac:spMk id="69" creationId="{F8C5EAC0-6DAE-4674-81B8-BFCBD9B31CC0}"/>
          </ac:spMkLst>
        </pc:spChg>
        <pc:picChg chg="add mod">
          <ac:chgData name="юля Лобанова" userId="573958944c3ea9e9" providerId="LiveId" clId="{52E7F79C-11A6-4B51-9061-C22A2B81D61A}" dt="2021-05-21T06:19:12.428" v="393" actId="1076"/>
          <ac:picMkLst>
            <pc:docMk/>
            <pc:sldMk cId="960936665" sldId="268"/>
            <ac:picMk id="13" creationId="{D9BED321-6879-43EB-B9B8-D5720EF437C2}"/>
          </ac:picMkLst>
        </pc:picChg>
        <pc:picChg chg="add mod">
          <ac:chgData name="юля Лобанова" userId="573958944c3ea9e9" providerId="LiveId" clId="{52E7F79C-11A6-4B51-9061-C22A2B81D61A}" dt="2021-05-21T06:19:12.428" v="393" actId="1076"/>
          <ac:picMkLst>
            <pc:docMk/>
            <pc:sldMk cId="960936665" sldId="268"/>
            <ac:picMk id="14" creationId="{B7D659E5-D792-475E-BE72-AB00699B6403}"/>
          </ac:picMkLst>
        </pc:picChg>
        <pc:picChg chg="add mod">
          <ac:chgData name="юля Лобанова" userId="573958944c3ea9e9" providerId="LiveId" clId="{52E7F79C-11A6-4B51-9061-C22A2B81D61A}" dt="2021-05-21T06:19:12.428" v="393" actId="1076"/>
          <ac:picMkLst>
            <pc:docMk/>
            <pc:sldMk cId="960936665" sldId="268"/>
            <ac:picMk id="15" creationId="{48AA2AC4-D880-40FC-B64E-70F20C387188}"/>
          </ac:picMkLst>
        </pc:picChg>
        <pc:picChg chg="add del">
          <ac:chgData name="юля Лобанова" userId="573958944c3ea9e9" providerId="LiveId" clId="{52E7F79C-11A6-4B51-9061-C22A2B81D61A}" dt="2021-05-21T06:34:07.506" v="623"/>
          <ac:picMkLst>
            <pc:docMk/>
            <pc:sldMk cId="960936665" sldId="268"/>
            <ac:picMk id="29" creationId="{03D4D5B0-6D8A-47F5-97D6-188A624471B7}"/>
          </ac:picMkLst>
        </pc:picChg>
        <pc:picChg chg="add mod">
          <ac:chgData name="юля Лобанова" userId="573958944c3ea9e9" providerId="LiveId" clId="{52E7F79C-11A6-4B51-9061-C22A2B81D61A}" dt="2021-05-21T06:36:04.251" v="652" actId="688"/>
          <ac:picMkLst>
            <pc:docMk/>
            <pc:sldMk cId="960936665" sldId="268"/>
            <ac:picMk id="30" creationId="{D2D2C385-0E85-46E2-B388-525FD269182A}"/>
          </ac:picMkLst>
        </pc:picChg>
        <pc:picChg chg="add del mod">
          <ac:chgData name="юля Лобанова" userId="573958944c3ea9e9" providerId="LiveId" clId="{52E7F79C-11A6-4B51-9061-C22A2B81D61A}" dt="2021-05-21T06:36:48.002" v="665" actId="478"/>
          <ac:picMkLst>
            <pc:docMk/>
            <pc:sldMk cId="960936665" sldId="268"/>
            <ac:picMk id="32" creationId="{23D690BD-857A-43BC-B020-678CCF20029B}"/>
          </ac:picMkLst>
        </pc:picChg>
        <pc:picChg chg="add mod">
          <ac:chgData name="юля Лобанова" userId="573958944c3ea9e9" providerId="LiveId" clId="{52E7F79C-11A6-4B51-9061-C22A2B81D61A}" dt="2021-05-21T06:34:51.321" v="636" actId="1076"/>
          <ac:picMkLst>
            <pc:docMk/>
            <pc:sldMk cId="960936665" sldId="268"/>
            <ac:picMk id="33" creationId="{EF49DFFA-A62E-4C34-89BE-53D8E586358A}"/>
          </ac:picMkLst>
        </pc:picChg>
        <pc:picChg chg="add mod">
          <ac:chgData name="юля Лобанова" userId="573958944c3ea9e9" providerId="LiveId" clId="{52E7F79C-11A6-4B51-9061-C22A2B81D61A}" dt="2021-05-21T06:30:11.677" v="580" actId="1076"/>
          <ac:picMkLst>
            <pc:docMk/>
            <pc:sldMk cId="960936665" sldId="268"/>
            <ac:picMk id="38" creationId="{B0EDE890-ED16-4287-BF31-216A40B8D800}"/>
          </ac:picMkLst>
        </pc:picChg>
        <pc:picChg chg="add mod">
          <ac:chgData name="юля Лобанова" userId="573958944c3ea9e9" providerId="LiveId" clId="{52E7F79C-11A6-4B51-9061-C22A2B81D61A}" dt="2021-05-21T06:30:11.677" v="580" actId="1076"/>
          <ac:picMkLst>
            <pc:docMk/>
            <pc:sldMk cId="960936665" sldId="268"/>
            <ac:picMk id="39" creationId="{7A631729-63BA-4F03-8A9F-1C40E6F2149B}"/>
          </ac:picMkLst>
        </pc:picChg>
        <pc:picChg chg="add mod">
          <ac:chgData name="юля Лобанова" userId="573958944c3ea9e9" providerId="LiveId" clId="{52E7F79C-11A6-4B51-9061-C22A2B81D61A}" dt="2021-05-21T06:39:47.894" v="692"/>
          <ac:picMkLst>
            <pc:docMk/>
            <pc:sldMk cId="960936665" sldId="268"/>
            <ac:picMk id="40" creationId="{6049B5E5-0D93-4C16-BCFD-D5E43F0807FE}"/>
          </ac:picMkLst>
        </pc:picChg>
        <pc:picChg chg="add mod">
          <ac:chgData name="юля Лобанова" userId="573958944c3ea9e9" providerId="LiveId" clId="{52E7F79C-11A6-4B51-9061-C22A2B81D61A}" dt="2021-05-21T06:35:46.921" v="647" actId="1076"/>
          <ac:picMkLst>
            <pc:docMk/>
            <pc:sldMk cId="960936665" sldId="268"/>
            <ac:picMk id="58" creationId="{C680B54A-7443-415C-A705-73A6570ADBB7}"/>
          </ac:picMkLst>
        </pc:picChg>
        <pc:picChg chg="add mod">
          <ac:chgData name="юля Лобанова" userId="573958944c3ea9e9" providerId="LiveId" clId="{52E7F79C-11A6-4B51-9061-C22A2B81D61A}" dt="2021-05-21T06:36:29.175" v="660" actId="1076"/>
          <ac:picMkLst>
            <pc:docMk/>
            <pc:sldMk cId="960936665" sldId="268"/>
            <ac:picMk id="59" creationId="{D0D88BAB-176C-418C-9CD6-E63852426A54}"/>
          </ac:picMkLst>
        </pc:picChg>
        <pc:picChg chg="add del mod">
          <ac:chgData name="юля Лобанова" userId="573958944c3ea9e9" providerId="LiveId" clId="{52E7F79C-11A6-4B51-9061-C22A2B81D61A}" dt="2021-05-21T06:26:31.817" v="509" actId="478"/>
          <ac:picMkLst>
            <pc:docMk/>
            <pc:sldMk cId="960936665" sldId="268"/>
            <ac:picMk id="1026" creationId="{EDD26FBC-0DD8-4BFF-A5AC-7F9BC27AE058}"/>
          </ac:picMkLst>
        </pc:picChg>
        <pc:picChg chg="add del mod">
          <ac:chgData name="юля Лобанова" userId="573958944c3ea9e9" providerId="LiveId" clId="{52E7F79C-11A6-4B51-9061-C22A2B81D61A}" dt="2021-05-21T06:37:38.326" v="673" actId="478"/>
          <ac:picMkLst>
            <pc:docMk/>
            <pc:sldMk cId="960936665" sldId="268"/>
            <ac:picMk id="1028" creationId="{3F4B447B-8B7E-4FAC-8793-11D925A7D9A6}"/>
          </ac:picMkLst>
        </pc:picChg>
        <pc:picChg chg="add del mod">
          <ac:chgData name="юля Лобанова" userId="573958944c3ea9e9" providerId="LiveId" clId="{52E7F79C-11A6-4B51-9061-C22A2B81D61A}" dt="2021-05-21T06:38:05.934" v="678" actId="478"/>
          <ac:picMkLst>
            <pc:docMk/>
            <pc:sldMk cId="960936665" sldId="268"/>
            <ac:picMk id="1030" creationId="{594F802F-DC4D-43A5-BB21-84D8F910BDD0}"/>
          </ac:picMkLst>
        </pc:picChg>
        <pc:cxnChg chg="add mod">
          <ac:chgData name="юля Лобанова" userId="573958944c3ea9e9" providerId="LiveId" clId="{52E7F79C-11A6-4B51-9061-C22A2B81D61A}" dt="2021-05-21T06:38:53.098" v="685" actId="1076"/>
          <ac:cxnSpMkLst>
            <pc:docMk/>
            <pc:sldMk cId="960936665" sldId="268"/>
            <ac:cxnSpMk id="60" creationId="{089AA527-C4FD-46C6-8AF0-2A558DEA1D5F}"/>
          </ac:cxnSpMkLst>
        </pc:cxnChg>
        <pc:cxnChg chg="add mod">
          <ac:chgData name="юля Лобанова" userId="573958944c3ea9e9" providerId="LiveId" clId="{52E7F79C-11A6-4B51-9061-C22A2B81D61A}" dt="2021-05-21T06:38:45.507" v="684" actId="692"/>
          <ac:cxnSpMkLst>
            <pc:docMk/>
            <pc:sldMk cId="960936665" sldId="268"/>
            <ac:cxnSpMk id="63" creationId="{99C7D19D-A8D6-4D4A-86FF-2EB590A07DA6}"/>
          </ac:cxnSpMkLst>
        </pc:cxnChg>
      </pc:sldChg>
      <pc:sldChg chg="add del">
        <pc:chgData name="юля Лобанова" userId="573958944c3ea9e9" providerId="LiveId" clId="{52E7F79C-11A6-4B51-9061-C22A2B81D61A}" dt="2021-05-21T06:41:09.274" v="707" actId="47"/>
        <pc:sldMkLst>
          <pc:docMk/>
          <pc:sldMk cId="3411745060" sldId="269"/>
        </pc:sldMkLst>
      </pc:sldChg>
      <pc:sldChg chg="addSp modSp new mod">
        <pc:chgData name="юля Лобанова" userId="573958944c3ea9e9" providerId="LiveId" clId="{52E7F79C-11A6-4B51-9061-C22A2B81D61A}" dt="2021-05-26T14:05:15.918" v="1001" actId="947"/>
        <pc:sldMkLst>
          <pc:docMk/>
          <pc:sldMk cId="4035480590" sldId="269"/>
        </pc:sldMkLst>
        <pc:spChg chg="add mod">
          <ac:chgData name="юля Лобанова" userId="573958944c3ea9e9" providerId="LiveId" clId="{52E7F79C-11A6-4B51-9061-C22A2B81D61A}" dt="2021-05-26T13:59:32.077" v="808" actId="20577"/>
          <ac:spMkLst>
            <pc:docMk/>
            <pc:sldMk cId="4035480590" sldId="269"/>
            <ac:spMk id="2" creationId="{C6B2F24B-256D-4DE7-99EA-51EE478A0061}"/>
          </ac:spMkLst>
        </pc:spChg>
        <pc:spChg chg="add mod">
          <ac:chgData name="юля Лобанова" userId="573958944c3ea9e9" providerId="LiveId" clId="{52E7F79C-11A6-4B51-9061-C22A2B81D61A}" dt="2021-05-26T14:02:39.079" v="927" actId="20577"/>
          <ac:spMkLst>
            <pc:docMk/>
            <pc:sldMk cId="4035480590" sldId="269"/>
            <ac:spMk id="3" creationId="{62B6CF1A-E16B-4230-8291-E728FD2F927B}"/>
          </ac:spMkLst>
        </pc:spChg>
        <pc:spChg chg="add mod">
          <ac:chgData name="юля Лобанова" userId="573958944c3ea9e9" providerId="LiveId" clId="{52E7F79C-11A6-4B51-9061-C22A2B81D61A}" dt="2021-05-26T14:03:33.468" v="971" actId="20577"/>
          <ac:spMkLst>
            <pc:docMk/>
            <pc:sldMk cId="4035480590" sldId="269"/>
            <ac:spMk id="4" creationId="{07A3999D-5FDD-4568-A7A6-C2365AFC4808}"/>
          </ac:spMkLst>
        </pc:spChg>
        <pc:spChg chg="add mod">
          <ac:chgData name="юля Лобанова" userId="573958944c3ea9e9" providerId="LiveId" clId="{52E7F79C-11A6-4B51-9061-C22A2B81D61A}" dt="2021-05-26T14:03:11.392" v="956" actId="20577"/>
          <ac:spMkLst>
            <pc:docMk/>
            <pc:sldMk cId="4035480590" sldId="269"/>
            <ac:spMk id="5" creationId="{2AB81F53-F984-4B8C-AF29-904194362045}"/>
          </ac:spMkLst>
        </pc:spChg>
        <pc:spChg chg="add mod">
          <ac:chgData name="юля Лобанова" userId="573958944c3ea9e9" providerId="LiveId" clId="{52E7F79C-11A6-4B51-9061-C22A2B81D61A}" dt="2021-05-26T14:05:15.918" v="1001" actId="947"/>
          <ac:spMkLst>
            <pc:docMk/>
            <pc:sldMk cId="4035480590" sldId="269"/>
            <ac:spMk id="6" creationId="{088E5DFB-AB6F-41C1-A5C9-7DE398481C5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2A49F-AFCE-497D-8AB5-EFDADBD5625B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129FE-CFB9-4CBC-ABCC-43E039F116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71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129FE-CFB9-4CBC-ABCC-43E039F1161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911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3680D-B990-4A58-AA4E-0B72D992E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EFDAFD-7BE0-42E2-B85F-F7A6A69A7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38C1F5-FF7A-46FF-8659-0B94C43D8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49C51F-21DF-4085-8528-1F1EFBEDB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F4B5F7-6813-4E4D-A252-37499139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49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135114-401A-4576-92D5-638D4E39C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3255E7-1805-45F2-B53C-3F81A345E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A81B1F-7C03-41C5-BF8F-487A1E75A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71E9F1-5F7B-45B7-881C-09E48BD71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2AE753-AE2A-4C73-8F74-5365F9356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902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8DB953-82EF-495F-8173-C3C2AC54EA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5A2007-546C-4AF1-B75C-98E898D09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E1C66F-5234-43BA-A0B9-69A5923E5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D22560-6846-4D75-A920-0F4155EB1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F14795-425A-42A5-B9CA-8061EFF15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35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D8B96-52FF-4F65-9500-9685195AB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FA8A7A-9F93-4917-8BB4-E861FC577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4E086-D2DD-4DFF-8AE5-536135CEF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95CBD7-D603-4997-81E5-0C5DB5C56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6A4DEF-5A5C-434B-AB33-EAEA6290C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1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3184ED-1787-4C2A-ABB0-363CC6CF4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EE07D5-9633-45E4-9947-00BA1DF86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841C0C-5559-45E4-8A83-3DAA98379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47264C-1505-4B62-8B8D-480D1D716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E6C7B2-BFC8-4CB3-A580-69E9C715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76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7752C-04BF-4321-BAEB-01C6E1A20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B3D8F-BA48-4021-9E2A-BEC9A56255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49535C-FBD1-4A77-AFFB-61EC08CBC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9D2E91-D011-452B-9232-F10826221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96C37B-D824-499B-B84B-3622A8AC4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4C5AED-787B-43F1-AABA-E298B2814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94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457A0-FA58-4089-A64D-E6B4DDFF5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57D762-241D-42C6-8D43-068CA8FFA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E42EE3-BE1C-4EDC-8025-575C9CB4C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4F8B176-7761-41E6-A076-76B54229E6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93A3DE-A8FD-47E8-8A2D-398AF93055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9824D50-2906-4F96-843B-B3AF007F7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264E55E-2008-445A-85B5-F9E4AC2B5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8F62511-2620-4E7D-B80C-007C4EEE9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572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E1D93-23FD-4AAF-B4EF-62C947FEA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EAEE8F-C12A-4153-876E-F6C9FAA5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F56B3B-9258-4BF8-984C-027A17325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59FCD41-09B3-4B09-9F25-9A1E14859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1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F577B-A781-4C7D-A5EB-B1F15955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038902-9142-4AFE-B57A-ED4A1AC0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52BC19-0493-4A15-8B97-738158C3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30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264266-492C-4BF7-875D-7C70440C8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03F3B6-C27D-49F7-8052-B587910CB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DF8C0C-D73A-4B3C-A582-FCC901C11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B84758-FF57-43C2-A597-7373370D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27969-8BB3-437A-AF4A-663A4349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0C5B5E-9AA9-4965-84A6-4190A46A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3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1967ED-3D04-4700-8E7B-9E5A16810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03715B-58DF-4741-955C-F35242D58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0653E4-4526-4E10-B6AC-77A1C2625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48673A-1D4B-4F88-A967-71DD99516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7D34-AD84-413C-9D82-7C0356EA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2A345A-08F7-4A0C-A434-38CD72D1D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97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2828F-3445-444A-81E6-0B2F99BAD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A14AB7-B8C8-43F0-AE19-3CD668CDF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8C2A8F-8619-45D5-8F76-AB554429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7346E-84DC-4A2D-90BE-DAA3CCE2CBDE}" type="datetimeFigureOut">
              <a:rPr lang="ru-RU" smtClean="0"/>
              <a:t>26.05.2021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20F376-4F5A-4197-B26B-5CADD55FD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C90A0B-4DF5-4032-A578-4F57546D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3FB2F-7F10-41B4-9A8B-1CC803D3BD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10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image" Target="../media/image3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C556DB3-8A14-4332-9753-DA1443C59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648" y="247416"/>
            <a:ext cx="11501535" cy="95623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к уроку по учебному предмету «Химия» в 8-ом классе на тему: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00A1BB-93D8-4CD7-A8A4-212842973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0415" y="3219026"/>
            <a:ext cx="9144000" cy="1264144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Лобанова Юлия Олеговна,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химии 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первой квалификационной категории</a:t>
            </a:r>
          </a:p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ГБОУ «Академическая гимназия №56»,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г.СПб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6F2FE98-872C-4808-B57B-69AE032BDE95}"/>
              </a:ext>
            </a:extLst>
          </p:cNvPr>
          <p:cNvSpPr/>
          <p:nvPr/>
        </p:nvSpPr>
        <p:spPr>
          <a:xfrm>
            <a:off x="697984" y="1358481"/>
            <a:ext cx="1079603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Составление формул и названий солей </a:t>
            </a:r>
          </a:p>
          <a:p>
            <a:pPr algn="ctr"/>
            <a:r>
              <a:rPr lang="ru-RU" sz="4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 учетом их валентности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489E8D-EC93-4A28-A6F6-C331462FF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8807" y="3183880"/>
            <a:ext cx="1192306" cy="2653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926E4D-ABE4-46FB-8862-8F7BB15C6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106" y="4056623"/>
            <a:ext cx="1192306" cy="17767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3C40B1-D45B-4BED-9C71-581781AE9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2779" y="4933318"/>
            <a:ext cx="900074" cy="9000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D361BD-3A75-4EAD-98E1-5E9AEA79DF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1405" y="4933318"/>
            <a:ext cx="1192306" cy="9000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B37D2C-914B-402B-8C9A-6AEC2F68F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87" y="3179927"/>
            <a:ext cx="900074" cy="26534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C0D05F-7993-4C69-AAD3-39B3F3A9C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4490" y="4056623"/>
            <a:ext cx="900074" cy="177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95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B2F24B-256D-4DE7-99EA-51EE478A0061}"/>
              </a:ext>
            </a:extLst>
          </p:cNvPr>
          <p:cNvSpPr/>
          <p:nvPr/>
        </p:nvSpPr>
        <p:spPr>
          <a:xfrm>
            <a:off x="3285971" y="111968"/>
            <a:ext cx="56200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Домашнее задание: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B6CF1A-E16B-4230-8291-E728FD2F927B}"/>
              </a:ext>
            </a:extLst>
          </p:cNvPr>
          <p:cNvSpPr/>
          <p:nvPr/>
        </p:nvSpPr>
        <p:spPr>
          <a:xfrm>
            <a:off x="477054" y="816686"/>
            <a:ext cx="119096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1. Составьте формулу соли с учетом </a:t>
            </a:r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валентности по названию</a:t>
            </a:r>
            <a:endParaRPr lang="ru-RU" sz="2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A3999D-5FDD-4568-A7A6-C2365AFC4808}"/>
              </a:ext>
            </a:extLst>
          </p:cNvPr>
          <p:cNvSpPr/>
          <p:nvPr/>
        </p:nvSpPr>
        <p:spPr>
          <a:xfrm>
            <a:off x="3285970" y="1339906"/>
            <a:ext cx="5620065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Нитрат железа (</a:t>
            </a: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II)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Сульфид магния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Хлорид алюминия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Сульфат меди </a:t>
            </a: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(II)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Сульфат бария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Фосфат бария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AB81F53-F984-4B8C-AF29-904194362045}"/>
              </a:ext>
            </a:extLst>
          </p:cNvPr>
          <p:cNvSpPr/>
          <p:nvPr/>
        </p:nvSpPr>
        <p:spPr>
          <a:xfrm>
            <a:off x="477054" y="4017562"/>
            <a:ext cx="119096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2. Назовите соли по формуле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8E5DFB-AB6F-41C1-A5C9-7DE398481C5C}"/>
              </a:ext>
            </a:extLst>
          </p:cNvPr>
          <p:cNvSpPr/>
          <p:nvPr/>
        </p:nvSpPr>
        <p:spPr>
          <a:xfrm>
            <a:off x="3285970" y="4540782"/>
            <a:ext cx="562006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KCl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Na</a:t>
            </a:r>
            <a:r>
              <a:rPr lang="en-US" sz="2800" b="1" baseline="-25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</a:t>
            </a:r>
            <a:r>
              <a:rPr lang="en-US" sz="2800" b="1" baseline="-25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  <a:endParaRPr lang="ru-RU" sz="2800" b="1" baseline="-250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LiF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CuCl</a:t>
            </a:r>
            <a:r>
              <a:rPr lang="en-US" sz="2800" b="1" baseline="-25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</a:t>
            </a:r>
            <a:r>
              <a:rPr lang="en-US" sz="2800" b="1" baseline="-25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</a:t>
            </a:r>
            <a:r>
              <a:rPr lang="en-US" sz="2800" b="1" baseline="-250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  <a:endParaRPr lang="ru-RU" sz="2800" b="1" baseline="-250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8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913B8F-49A2-47D8-B4A6-776BA5E06B32}"/>
              </a:ext>
            </a:extLst>
          </p:cNvPr>
          <p:cNvSpPr/>
          <p:nvPr/>
        </p:nvSpPr>
        <p:spPr>
          <a:xfrm>
            <a:off x="313968" y="111968"/>
            <a:ext cx="1156406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Для работы нам</a:t>
            </a:r>
            <a:r>
              <a:rPr lang="en-US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понадобятся «детальки»: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662D7A7-DB4E-445F-AA5D-AFE06461FB17}"/>
              </a:ext>
            </a:extLst>
          </p:cNvPr>
          <p:cNvSpPr/>
          <p:nvPr/>
        </p:nvSpPr>
        <p:spPr>
          <a:xfrm>
            <a:off x="73331" y="3112853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Al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18E3031-1C2C-4013-9615-5C6DA7FBF4D2}"/>
              </a:ext>
            </a:extLst>
          </p:cNvPr>
          <p:cNvSpPr/>
          <p:nvPr/>
        </p:nvSpPr>
        <p:spPr>
          <a:xfrm>
            <a:off x="620689" y="302732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BED321-6879-43EB-B9B8-D5720EF43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959" y="5845958"/>
            <a:ext cx="900074" cy="90007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D659E5-D792-475E-BE72-AB00699B6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67" y="4092567"/>
            <a:ext cx="900074" cy="265346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8AA2AC4-D880-40FC-B64E-70F20C387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670" y="4969263"/>
            <a:ext cx="900074" cy="1776769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7319171-909E-4B97-B5C0-735D702A1F1D}"/>
              </a:ext>
            </a:extLst>
          </p:cNvPr>
          <p:cNvSpPr/>
          <p:nvPr/>
        </p:nvSpPr>
        <p:spPr>
          <a:xfrm>
            <a:off x="1346185" y="4010779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Mg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054D3B3-83AA-48A1-8856-FF798A2ADAC2}"/>
              </a:ext>
            </a:extLst>
          </p:cNvPr>
          <p:cNvSpPr/>
          <p:nvPr/>
        </p:nvSpPr>
        <p:spPr>
          <a:xfrm>
            <a:off x="1919646" y="4023760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800EEB7-4AC9-4A96-A7DB-ADDD17F8876D}"/>
              </a:ext>
            </a:extLst>
          </p:cNvPr>
          <p:cNvSpPr/>
          <p:nvPr/>
        </p:nvSpPr>
        <p:spPr>
          <a:xfrm>
            <a:off x="1346185" y="2909767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Ca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83BFFFD-CD7A-4EEE-B64A-BD7706ABEFD3}"/>
              </a:ext>
            </a:extLst>
          </p:cNvPr>
          <p:cNvSpPr/>
          <p:nvPr/>
        </p:nvSpPr>
        <p:spPr>
          <a:xfrm>
            <a:off x="1877496" y="2949740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76B9E40-4F98-40A9-9636-FB520DAD407E}"/>
              </a:ext>
            </a:extLst>
          </p:cNvPr>
          <p:cNvSpPr/>
          <p:nvPr/>
        </p:nvSpPr>
        <p:spPr>
          <a:xfrm>
            <a:off x="1337713" y="1865662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Ba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AFEAFAB-35A9-4CAB-B65B-C38A975E13E6}"/>
              </a:ext>
            </a:extLst>
          </p:cNvPr>
          <p:cNvSpPr/>
          <p:nvPr/>
        </p:nvSpPr>
        <p:spPr>
          <a:xfrm>
            <a:off x="1872352" y="1875051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48B0CE4-5AA5-48DF-AD85-D4831DBEA35B}"/>
              </a:ext>
            </a:extLst>
          </p:cNvPr>
          <p:cNvSpPr/>
          <p:nvPr/>
        </p:nvSpPr>
        <p:spPr>
          <a:xfrm>
            <a:off x="2419749" y="4928914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K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9C8E491-A560-4580-A704-19746FF0AD5C}"/>
              </a:ext>
            </a:extLst>
          </p:cNvPr>
          <p:cNvSpPr/>
          <p:nvPr/>
        </p:nvSpPr>
        <p:spPr>
          <a:xfrm>
            <a:off x="3027039" y="482060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5E1172F6-D64D-4567-915C-B99467854B57}"/>
              </a:ext>
            </a:extLst>
          </p:cNvPr>
          <p:cNvSpPr/>
          <p:nvPr/>
        </p:nvSpPr>
        <p:spPr>
          <a:xfrm>
            <a:off x="2525744" y="3868251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Na</a:t>
            </a:r>
            <a:endParaRPr lang="ru-RU" sz="48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917A3B7-1C47-46BB-BB3D-FEFE78BD91F7}"/>
              </a:ext>
            </a:extLst>
          </p:cNvPr>
          <p:cNvSpPr/>
          <p:nvPr/>
        </p:nvSpPr>
        <p:spPr>
          <a:xfrm>
            <a:off x="3059440" y="379519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6E89C70-AF2C-4D26-8176-A116190EE01D}"/>
              </a:ext>
            </a:extLst>
          </p:cNvPr>
          <p:cNvSpPr/>
          <p:nvPr/>
        </p:nvSpPr>
        <p:spPr>
          <a:xfrm>
            <a:off x="2300359" y="2737957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Li</a:t>
            </a:r>
            <a:endParaRPr lang="ru-RU" sz="48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67F1C9A-ED69-4874-925B-ADDAA5A90279}"/>
              </a:ext>
            </a:extLst>
          </p:cNvPr>
          <p:cNvSpPr/>
          <p:nvPr/>
        </p:nvSpPr>
        <p:spPr>
          <a:xfrm>
            <a:off x="3000297" y="261000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32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567707B-733A-4BD3-B41D-0513B720F115}"/>
              </a:ext>
            </a:extLst>
          </p:cNvPr>
          <p:cNvSpPr/>
          <p:nvPr/>
        </p:nvSpPr>
        <p:spPr>
          <a:xfrm>
            <a:off x="6003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9E3A98E-CF6A-48D3-B5F0-9CF791A66BEE}"/>
              </a:ext>
            </a:extLst>
          </p:cNvPr>
          <p:cNvSpPr/>
          <p:nvPr/>
        </p:nvSpPr>
        <p:spPr>
          <a:xfrm>
            <a:off x="2903140" y="728618"/>
            <a:ext cx="564156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Трёхвалентные</a:t>
            </a: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D2D2C385-0E85-46E2-B388-525FD2691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6076" flipH="1">
            <a:off x="2329393" y="1842838"/>
            <a:ext cx="1010312" cy="42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0A621D4-B9E4-472D-919A-279EED0DB851}"/>
              </a:ext>
            </a:extLst>
          </p:cNvPr>
          <p:cNvSpPr/>
          <p:nvPr/>
        </p:nvSpPr>
        <p:spPr>
          <a:xfrm>
            <a:off x="2750011" y="1436190"/>
            <a:ext cx="54032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Двухвалентные</a:t>
            </a: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EF49DFFA-A62E-4C34-89BE-53D8E5863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81852" flipH="1">
            <a:off x="3552561" y="2999546"/>
            <a:ext cx="613989" cy="42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E860167D-9747-435B-A4E0-5763DF2BE113}"/>
              </a:ext>
            </a:extLst>
          </p:cNvPr>
          <p:cNvSpPr/>
          <p:nvPr/>
        </p:nvSpPr>
        <p:spPr>
          <a:xfrm>
            <a:off x="3724033" y="2395364"/>
            <a:ext cx="40735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Одновалентные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41A707CE-11EA-4D52-8C1F-9148BEB9E3E8}"/>
              </a:ext>
            </a:extLst>
          </p:cNvPr>
          <p:cNvSpPr/>
          <p:nvPr/>
        </p:nvSpPr>
        <p:spPr>
          <a:xfrm>
            <a:off x="152867" y="3062794"/>
            <a:ext cx="1286688" cy="379520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43F76856-1D1D-4811-BE9C-1CADEEA47F49}"/>
              </a:ext>
            </a:extLst>
          </p:cNvPr>
          <p:cNvSpPr/>
          <p:nvPr/>
        </p:nvSpPr>
        <p:spPr>
          <a:xfrm>
            <a:off x="1542090" y="1937900"/>
            <a:ext cx="1045595" cy="49201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082CEB82-B312-4AA5-B100-1120044149F6}"/>
              </a:ext>
            </a:extLst>
          </p:cNvPr>
          <p:cNvSpPr/>
          <p:nvPr/>
        </p:nvSpPr>
        <p:spPr>
          <a:xfrm>
            <a:off x="2692797" y="2659479"/>
            <a:ext cx="1147665" cy="4198522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B0EDE890-ED16-4287-BF31-216A40B8D8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8749" y="4096520"/>
            <a:ext cx="1192306" cy="2653465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7A631729-63BA-4F03-8A9F-1C40E6F214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0048" y="4969263"/>
            <a:ext cx="1192306" cy="177677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6049B5E5-0D93-4C16-BCFD-D5E43F0807FE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01347" y="5845958"/>
            <a:ext cx="1192306" cy="900074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CCC4549-ADF6-422C-9646-8B0DC339C958}"/>
              </a:ext>
            </a:extLst>
          </p:cNvPr>
          <p:cNvSpPr/>
          <p:nvPr/>
        </p:nvSpPr>
        <p:spPr>
          <a:xfrm>
            <a:off x="7042296" y="3145898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Cl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696FADD-4313-448B-8A46-98B2282B785A}"/>
              </a:ext>
            </a:extLst>
          </p:cNvPr>
          <p:cNvSpPr/>
          <p:nvPr/>
        </p:nvSpPr>
        <p:spPr>
          <a:xfrm>
            <a:off x="7761235" y="3011345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28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98FDC6E-0B2C-4873-ABB5-9CE399B9F205}"/>
              </a:ext>
            </a:extLst>
          </p:cNvPr>
          <p:cNvSpPr/>
          <p:nvPr/>
        </p:nvSpPr>
        <p:spPr>
          <a:xfrm>
            <a:off x="7263703" y="3976133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ClO</a:t>
            </a:r>
            <a:r>
              <a:rPr lang="en-US" sz="4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3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2CBAE1CF-DBAE-4830-9FA2-7984DF57B5B5}"/>
              </a:ext>
            </a:extLst>
          </p:cNvPr>
          <p:cNvSpPr/>
          <p:nvPr/>
        </p:nvSpPr>
        <p:spPr>
          <a:xfrm>
            <a:off x="7967009" y="3879548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28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5DDBA23-6030-4A4E-9F2F-839FEAE882DF}"/>
              </a:ext>
            </a:extLst>
          </p:cNvPr>
          <p:cNvSpPr/>
          <p:nvPr/>
        </p:nvSpPr>
        <p:spPr>
          <a:xfrm>
            <a:off x="7245526" y="4888546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NO</a:t>
            </a:r>
            <a:r>
              <a:rPr lang="en-US" sz="4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3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50A7764-3353-49A6-B1AB-E66BACA947A5}"/>
              </a:ext>
            </a:extLst>
          </p:cNvPr>
          <p:cNvSpPr/>
          <p:nvPr/>
        </p:nvSpPr>
        <p:spPr>
          <a:xfrm>
            <a:off x="7901168" y="4758740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28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4A3667B-1D4C-4677-9FD1-E8654E42B4D4}"/>
              </a:ext>
            </a:extLst>
          </p:cNvPr>
          <p:cNvSpPr/>
          <p:nvPr/>
        </p:nvSpPr>
        <p:spPr>
          <a:xfrm>
            <a:off x="8576451" y="2227104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5DFF1A7F-BB83-4CE0-BDAD-CB7BFAD015B4}"/>
              </a:ext>
            </a:extLst>
          </p:cNvPr>
          <p:cNvSpPr/>
          <p:nvPr/>
        </p:nvSpPr>
        <p:spPr>
          <a:xfrm>
            <a:off x="9060167" y="2115400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E756D521-2D72-43FC-AA4D-51C4B8E2EAEC}"/>
              </a:ext>
            </a:extLst>
          </p:cNvPr>
          <p:cNvSpPr/>
          <p:nvPr/>
        </p:nvSpPr>
        <p:spPr>
          <a:xfrm>
            <a:off x="8594017" y="3057338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4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4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F57E84EA-6F0B-4E53-8524-DA0FF8593F3F}"/>
              </a:ext>
            </a:extLst>
          </p:cNvPr>
          <p:cNvSpPr/>
          <p:nvPr/>
        </p:nvSpPr>
        <p:spPr>
          <a:xfrm>
            <a:off x="9295604" y="2981169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DDB6F6C3-C06F-4738-929D-EE9DFC961CD4}"/>
              </a:ext>
            </a:extLst>
          </p:cNvPr>
          <p:cNvSpPr/>
          <p:nvPr/>
        </p:nvSpPr>
        <p:spPr>
          <a:xfrm>
            <a:off x="8458460" y="3969751"/>
            <a:ext cx="2221686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Cr</a:t>
            </a:r>
            <a:r>
              <a:rPr lang="en-US" sz="4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2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O</a:t>
            </a:r>
            <a:r>
              <a:rPr lang="en-US" sz="4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7</a:t>
            </a:r>
            <a:endParaRPr lang="ru-RU" sz="4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180A3FBF-8B86-43AB-97C0-D4F0C2B96A66}"/>
              </a:ext>
            </a:extLst>
          </p:cNvPr>
          <p:cNvSpPr/>
          <p:nvPr/>
        </p:nvSpPr>
        <p:spPr>
          <a:xfrm>
            <a:off x="9630547" y="3846938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55F7BD97-0C3E-4895-91AF-9888DDBDEBD3}"/>
              </a:ext>
            </a:extLst>
          </p:cNvPr>
          <p:cNvSpPr/>
          <p:nvPr/>
        </p:nvSpPr>
        <p:spPr>
          <a:xfrm>
            <a:off x="10154932" y="3093056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PO</a:t>
            </a:r>
            <a:r>
              <a:rPr lang="en-US" sz="4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4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13C21ABB-BD5D-4550-9F71-A655F09317E1}"/>
              </a:ext>
            </a:extLst>
          </p:cNvPr>
          <p:cNvSpPr/>
          <p:nvPr/>
        </p:nvSpPr>
        <p:spPr>
          <a:xfrm>
            <a:off x="10863831" y="294592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24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58" name="Picture 2">
            <a:extLst>
              <a:ext uri="{FF2B5EF4-FFF2-40B4-BE49-F238E27FC236}">
                <a16:creationId xmlns:a16="http://schemas.microsoft.com/office/drawing/2014/main" id="{C680B54A-7443-415C-A705-73A6570AD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85618" flipH="1" flipV="1">
            <a:off x="7335822" y="2854091"/>
            <a:ext cx="613989" cy="4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>
            <a:extLst>
              <a:ext uri="{FF2B5EF4-FFF2-40B4-BE49-F238E27FC236}">
                <a16:creationId xmlns:a16="http://schemas.microsoft.com/office/drawing/2014/main" id="{D0D88BAB-176C-418C-9CD6-E63852426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40782" flipH="1" flipV="1">
            <a:off x="7516711" y="1790094"/>
            <a:ext cx="1010312" cy="46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0" name="Соединитель: изогнутый 59">
            <a:extLst>
              <a:ext uri="{FF2B5EF4-FFF2-40B4-BE49-F238E27FC236}">
                <a16:creationId xmlns:a16="http://schemas.microsoft.com/office/drawing/2014/main" id="{089AA527-C4FD-46C6-8AF0-2A558DEA1D5F}"/>
              </a:ext>
            </a:extLst>
          </p:cNvPr>
          <p:cNvCxnSpPr>
            <a:cxnSpLocks/>
          </p:cNvCxnSpPr>
          <p:nvPr/>
        </p:nvCxnSpPr>
        <p:spPr>
          <a:xfrm rot="10800000" flipV="1">
            <a:off x="615188" y="1038492"/>
            <a:ext cx="3212393" cy="1954614"/>
          </a:xfrm>
          <a:prstGeom prst="curvedConnector2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Соединитель: изогнутый 62">
            <a:extLst>
              <a:ext uri="{FF2B5EF4-FFF2-40B4-BE49-F238E27FC236}">
                <a16:creationId xmlns:a16="http://schemas.microsoft.com/office/drawing/2014/main" id="{99C7D19D-A8D6-4D4A-86FF-2EB590A07DA6}"/>
              </a:ext>
            </a:extLst>
          </p:cNvPr>
          <p:cNvCxnSpPr>
            <a:endCxn id="57" idx="0"/>
          </p:cNvCxnSpPr>
          <p:nvPr/>
        </p:nvCxnSpPr>
        <p:spPr>
          <a:xfrm>
            <a:off x="7680624" y="1087723"/>
            <a:ext cx="3456906" cy="1858199"/>
          </a:xfrm>
          <a:prstGeom prst="curvedConnector2">
            <a:avLst/>
          </a:prstGeom>
          <a:ln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A2A78D2A-B124-4A0F-B57B-C1DF159B5259}"/>
              </a:ext>
            </a:extLst>
          </p:cNvPr>
          <p:cNvSpPr/>
          <p:nvPr/>
        </p:nvSpPr>
        <p:spPr>
          <a:xfrm>
            <a:off x="7467889" y="3090681"/>
            <a:ext cx="1417971" cy="3771966"/>
          </a:xfrm>
          <a:prstGeom prst="round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: скругленные углы 67">
            <a:extLst>
              <a:ext uri="{FF2B5EF4-FFF2-40B4-BE49-F238E27FC236}">
                <a16:creationId xmlns:a16="http://schemas.microsoft.com/office/drawing/2014/main" id="{1E6344FF-65C6-436B-A8A9-AC8015558F5C}"/>
              </a:ext>
            </a:extLst>
          </p:cNvPr>
          <p:cNvSpPr/>
          <p:nvPr/>
        </p:nvSpPr>
        <p:spPr>
          <a:xfrm>
            <a:off x="8964973" y="2227104"/>
            <a:ext cx="1417971" cy="4617615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F8C5EAC0-6DAE-4674-81B8-BFCBD9B31CC0}"/>
              </a:ext>
            </a:extLst>
          </p:cNvPr>
          <p:cNvSpPr/>
          <p:nvPr/>
        </p:nvSpPr>
        <p:spPr>
          <a:xfrm>
            <a:off x="10440283" y="3011345"/>
            <a:ext cx="1458704" cy="3816015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93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203F9E-5D13-4F39-98F2-27E03C883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866" y="542857"/>
            <a:ext cx="1226206" cy="97279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91F822-3F12-4238-86ED-778EE6EE1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17" y="526505"/>
            <a:ext cx="989150" cy="98915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16E701C-0C6B-4DDD-A31F-886F383E7241}"/>
              </a:ext>
            </a:extLst>
          </p:cNvPr>
          <p:cNvSpPr/>
          <p:nvPr/>
        </p:nvSpPr>
        <p:spPr>
          <a:xfrm>
            <a:off x="1785866" y="411091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K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70FB5B4-4465-4619-A430-218E6F568F68}"/>
              </a:ext>
            </a:extLst>
          </p:cNvPr>
          <p:cNvSpPr/>
          <p:nvPr/>
        </p:nvSpPr>
        <p:spPr>
          <a:xfrm>
            <a:off x="2526094" y="26491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AF88CF4-3174-4FE6-99ED-F23DF9F9B85C}"/>
              </a:ext>
            </a:extLst>
          </p:cNvPr>
          <p:cNvSpPr/>
          <p:nvPr/>
        </p:nvSpPr>
        <p:spPr>
          <a:xfrm>
            <a:off x="1982898" y="1665891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Na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FF7FD39-80E5-4F88-BD16-3CFE305E5C99}"/>
              </a:ext>
            </a:extLst>
          </p:cNvPr>
          <p:cNvSpPr/>
          <p:nvPr/>
        </p:nvSpPr>
        <p:spPr>
          <a:xfrm>
            <a:off x="2723126" y="151971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521C97B-F5FE-4FE0-A9D3-B9190B9E2EAC}"/>
              </a:ext>
            </a:extLst>
          </p:cNvPr>
          <p:cNvSpPr/>
          <p:nvPr/>
        </p:nvSpPr>
        <p:spPr>
          <a:xfrm>
            <a:off x="2028209" y="2949356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Li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2163C16-7AED-4F65-9C95-5D370F5081FC}"/>
              </a:ext>
            </a:extLst>
          </p:cNvPr>
          <p:cNvSpPr/>
          <p:nvPr/>
        </p:nvSpPr>
        <p:spPr>
          <a:xfrm>
            <a:off x="2943210" y="2803177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4A85B4D-1920-48B3-8769-17F3B0E2B732}"/>
              </a:ext>
            </a:extLst>
          </p:cNvPr>
          <p:cNvSpPr/>
          <p:nvPr/>
        </p:nvSpPr>
        <p:spPr>
          <a:xfrm>
            <a:off x="8942888" y="586508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Cl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086B992-460A-46B4-8C82-DCC8958679D8}"/>
              </a:ext>
            </a:extLst>
          </p:cNvPr>
          <p:cNvSpPr/>
          <p:nvPr/>
        </p:nvSpPr>
        <p:spPr>
          <a:xfrm>
            <a:off x="9857889" y="440329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4222911-6F53-402A-8152-76332DF6BB3C}"/>
              </a:ext>
            </a:extLst>
          </p:cNvPr>
          <p:cNvSpPr/>
          <p:nvPr/>
        </p:nvSpPr>
        <p:spPr>
          <a:xfrm>
            <a:off x="8948788" y="1751835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ClO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3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9819E67-2E8E-4972-A0FE-EDA817CD0FF4}"/>
              </a:ext>
            </a:extLst>
          </p:cNvPr>
          <p:cNvSpPr/>
          <p:nvPr/>
        </p:nvSpPr>
        <p:spPr>
          <a:xfrm>
            <a:off x="9863789" y="1605656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AF9B7DF-2524-41AB-BEB6-6491365EBA27}"/>
              </a:ext>
            </a:extLst>
          </p:cNvPr>
          <p:cNvSpPr/>
          <p:nvPr/>
        </p:nvSpPr>
        <p:spPr>
          <a:xfrm>
            <a:off x="8942888" y="4211342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NO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3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FBF1DDF-9B53-41AA-A4EA-E250753FAF37}"/>
              </a:ext>
            </a:extLst>
          </p:cNvPr>
          <p:cNvSpPr/>
          <p:nvPr/>
        </p:nvSpPr>
        <p:spPr>
          <a:xfrm>
            <a:off x="9857889" y="406516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4A9E0C7-F92D-480F-A16B-39CFBA7868ED}"/>
              </a:ext>
            </a:extLst>
          </p:cNvPr>
          <p:cNvSpPr/>
          <p:nvPr/>
        </p:nvSpPr>
        <p:spPr>
          <a:xfrm>
            <a:off x="2051472" y="4189859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Li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5D13BDC-7290-4813-8741-F70171DA004C}"/>
              </a:ext>
            </a:extLst>
          </p:cNvPr>
          <p:cNvSpPr/>
          <p:nvPr/>
        </p:nvSpPr>
        <p:spPr>
          <a:xfrm>
            <a:off x="2966473" y="4043680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8E748523-9FB2-42FC-BF4F-15CC2C52F9C3}"/>
              </a:ext>
            </a:extLst>
          </p:cNvPr>
          <p:cNvSpPr/>
          <p:nvPr/>
        </p:nvSpPr>
        <p:spPr>
          <a:xfrm>
            <a:off x="8971836" y="2964151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Cl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DD478E8-566A-426B-9A91-7EB9900D50F6}"/>
              </a:ext>
            </a:extLst>
          </p:cNvPr>
          <p:cNvSpPr/>
          <p:nvPr/>
        </p:nvSpPr>
        <p:spPr>
          <a:xfrm>
            <a:off x="9886837" y="281797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CAD4A38-7027-4B84-A7AF-219983947E9A}"/>
              </a:ext>
            </a:extLst>
          </p:cNvPr>
          <p:cNvSpPr/>
          <p:nvPr/>
        </p:nvSpPr>
        <p:spPr>
          <a:xfrm>
            <a:off x="84324" y="728023"/>
            <a:ext cx="1635167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KCl</a:t>
            </a:r>
            <a:endParaRPr lang="ru-RU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09265E4D-D31A-40A5-9B5B-A7FBF5573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3782" y="1794105"/>
            <a:ext cx="1226206" cy="97279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35151B4-D3DD-44EE-A64D-C18255CA0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33" y="1777753"/>
            <a:ext cx="989150" cy="98915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CD107D2-0368-4D28-B6B2-634F26486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3782" y="3073135"/>
            <a:ext cx="1226206" cy="972798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BE9C97D-011A-4C4C-AF2E-02728C1AA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33" y="3056783"/>
            <a:ext cx="989150" cy="98915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9C134F8-62EE-4614-AE64-FD81A03AB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3782" y="4367743"/>
            <a:ext cx="1226206" cy="97279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8E552F44-D8F4-42E2-82CF-DED90BBE2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33" y="4351391"/>
            <a:ext cx="989150" cy="989150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FA275CA1-3B38-411D-ADAC-16B51452966F}"/>
              </a:ext>
            </a:extLst>
          </p:cNvPr>
          <p:cNvSpPr/>
          <p:nvPr/>
        </p:nvSpPr>
        <p:spPr>
          <a:xfrm>
            <a:off x="144690" y="1976120"/>
            <a:ext cx="1724176" cy="5753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NaClO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3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908C7E52-B87B-4FF7-A22E-0E7DD971C16D}"/>
              </a:ext>
            </a:extLst>
          </p:cNvPr>
          <p:cNvSpPr/>
          <p:nvPr/>
        </p:nvSpPr>
        <p:spPr>
          <a:xfrm>
            <a:off x="76408" y="3241245"/>
            <a:ext cx="1635167" cy="5753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LiCl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F8888329-6BE0-400E-AD61-12BF5C7AFFF1}"/>
              </a:ext>
            </a:extLst>
          </p:cNvPr>
          <p:cNvSpPr/>
          <p:nvPr/>
        </p:nvSpPr>
        <p:spPr>
          <a:xfrm>
            <a:off x="76408" y="4488436"/>
            <a:ext cx="1836420" cy="5753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LiNO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3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4E93DB0-9E82-43AB-9DD6-9ED3A41AC797}"/>
              </a:ext>
            </a:extLst>
          </p:cNvPr>
          <p:cNvSpPr/>
          <p:nvPr/>
        </p:nvSpPr>
        <p:spPr>
          <a:xfrm>
            <a:off x="10358854" y="767747"/>
            <a:ext cx="1635167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Хлорид калия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F59B465A-180E-4264-B7A5-A0E7FA17D514}"/>
              </a:ext>
            </a:extLst>
          </p:cNvPr>
          <p:cNvSpPr/>
          <p:nvPr/>
        </p:nvSpPr>
        <p:spPr>
          <a:xfrm>
            <a:off x="10358853" y="2005822"/>
            <a:ext cx="1635167" cy="5753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Хлорат натрия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65F0029-8FAE-4FD2-B12E-252FABB54434}"/>
              </a:ext>
            </a:extLst>
          </p:cNvPr>
          <p:cNvSpPr/>
          <p:nvPr/>
        </p:nvSpPr>
        <p:spPr>
          <a:xfrm>
            <a:off x="10343619" y="3282056"/>
            <a:ext cx="1771973" cy="5753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Хлорид лития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C79602A5-D865-4D0B-A132-B10DA3A2432C}"/>
              </a:ext>
            </a:extLst>
          </p:cNvPr>
          <p:cNvSpPr/>
          <p:nvPr/>
        </p:nvSpPr>
        <p:spPr>
          <a:xfrm>
            <a:off x="10290449" y="4566448"/>
            <a:ext cx="1771973" cy="5753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Нитрат лития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33377B56-DFEE-493F-9EDB-4156ED4FAE26}"/>
              </a:ext>
            </a:extLst>
          </p:cNvPr>
          <p:cNvSpPr/>
          <p:nvPr/>
        </p:nvSpPr>
        <p:spPr>
          <a:xfrm>
            <a:off x="84324" y="5471836"/>
            <a:ext cx="119096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Составьте формулы солей с учетом их </a:t>
            </a: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валентности и назовите их 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628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77556E-17 L -0.38841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L 0.39922 0.0039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5.55112E-17 L 0.39922 0.0039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-0.38841 0.0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39922 0.0039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-0.38841 0.0002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48148E-6 L 0.39922 0.0039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6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38841 0.0002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229A7C-1240-495C-9E3B-DCECEFF4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1939" y="1301442"/>
            <a:ext cx="1226206" cy="97279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CB432F-ED13-4042-A4D3-C07B1E3CF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741938" y="353693"/>
            <a:ext cx="1226205" cy="9727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628B5B-D2BE-4FB4-9ED2-0848B7066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870" y="323351"/>
            <a:ext cx="985814" cy="193689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8FAC15-A90A-48A4-80F1-D3FB019CBEBD}"/>
              </a:ext>
            </a:extLst>
          </p:cNvPr>
          <p:cNvSpPr/>
          <p:nvPr/>
        </p:nvSpPr>
        <p:spPr>
          <a:xfrm>
            <a:off x="2111684" y="703999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Mg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5D178-BA75-4E77-B22D-9FD9FD892D54}"/>
              </a:ext>
            </a:extLst>
          </p:cNvPr>
          <p:cNvSpPr/>
          <p:nvPr/>
        </p:nvSpPr>
        <p:spPr>
          <a:xfrm>
            <a:off x="2851912" y="557820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1CCCA9-A170-4D7F-8548-149DEAEFF0B3}"/>
              </a:ext>
            </a:extLst>
          </p:cNvPr>
          <p:cNvSpPr/>
          <p:nvPr/>
        </p:nvSpPr>
        <p:spPr>
          <a:xfrm>
            <a:off x="8279538" y="353692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Cl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6215671-0A26-4396-AD56-DF177170F1A9}"/>
              </a:ext>
            </a:extLst>
          </p:cNvPr>
          <p:cNvSpPr/>
          <p:nvPr/>
        </p:nvSpPr>
        <p:spPr>
          <a:xfrm>
            <a:off x="9194539" y="20751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8CB209-059E-4D18-8056-213126A8A42C}"/>
              </a:ext>
            </a:extLst>
          </p:cNvPr>
          <p:cNvSpPr/>
          <p:nvPr/>
        </p:nvSpPr>
        <p:spPr>
          <a:xfrm>
            <a:off x="8335281" y="1454704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Cl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814508B-D04A-486F-9F92-60C9B16693D4}"/>
              </a:ext>
            </a:extLst>
          </p:cNvPr>
          <p:cNvSpPr/>
          <p:nvPr/>
        </p:nvSpPr>
        <p:spPr>
          <a:xfrm>
            <a:off x="9250282" y="1308525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505EC64-C284-410C-B84F-BBC05E4094F3}"/>
              </a:ext>
            </a:extLst>
          </p:cNvPr>
          <p:cNvSpPr/>
          <p:nvPr/>
        </p:nvSpPr>
        <p:spPr>
          <a:xfrm>
            <a:off x="147179" y="962554"/>
            <a:ext cx="1635167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MgCl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2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A327C36-0582-4B76-B5B5-138E925D57D9}"/>
              </a:ext>
            </a:extLst>
          </p:cNvPr>
          <p:cNvSpPr/>
          <p:nvPr/>
        </p:nvSpPr>
        <p:spPr>
          <a:xfrm>
            <a:off x="10409654" y="1016271"/>
            <a:ext cx="1635167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Хлорид магния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1BA87DD-FD22-4F44-9782-E5FC67AE5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870" y="3215080"/>
            <a:ext cx="985814" cy="193689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5FEE5DF-2273-4820-8D3B-10C06923D735}"/>
              </a:ext>
            </a:extLst>
          </p:cNvPr>
          <p:cNvSpPr/>
          <p:nvPr/>
        </p:nvSpPr>
        <p:spPr>
          <a:xfrm>
            <a:off x="2111684" y="3595728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Mg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D8B2142-B428-4D7E-901C-FCB29258A37F}"/>
              </a:ext>
            </a:extLst>
          </p:cNvPr>
          <p:cNvSpPr/>
          <p:nvPr/>
        </p:nvSpPr>
        <p:spPr>
          <a:xfrm>
            <a:off x="2851912" y="3449549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D5F46B2-D0DD-4B1D-A829-5D3CC4EB659B}"/>
              </a:ext>
            </a:extLst>
          </p:cNvPr>
          <p:cNvSpPr/>
          <p:nvPr/>
        </p:nvSpPr>
        <p:spPr>
          <a:xfrm>
            <a:off x="147179" y="3854283"/>
            <a:ext cx="1635167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MgSO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4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99447AD-D607-4A49-A188-B050A9136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2296" y="3200069"/>
            <a:ext cx="1310754" cy="1950889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FAE690F-0C15-4B5B-82FE-D6E0E47D3E11}"/>
              </a:ext>
            </a:extLst>
          </p:cNvPr>
          <p:cNvSpPr/>
          <p:nvPr/>
        </p:nvSpPr>
        <p:spPr>
          <a:xfrm>
            <a:off x="8029679" y="3689712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752CBDA-7528-4A56-A5E4-43C1D80B8D07}"/>
              </a:ext>
            </a:extLst>
          </p:cNvPr>
          <p:cNvSpPr/>
          <p:nvPr/>
        </p:nvSpPr>
        <p:spPr>
          <a:xfrm>
            <a:off x="9165591" y="354353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D067575-CECF-4C35-AEE5-552C3336A7A6}"/>
              </a:ext>
            </a:extLst>
          </p:cNvPr>
          <p:cNvSpPr/>
          <p:nvPr/>
        </p:nvSpPr>
        <p:spPr>
          <a:xfrm>
            <a:off x="10241280" y="3908000"/>
            <a:ext cx="1803541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Сульфат магния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A48C33A-F775-4E27-9AC1-55C30D93F400}"/>
              </a:ext>
            </a:extLst>
          </p:cNvPr>
          <p:cNvSpPr/>
          <p:nvPr/>
        </p:nvSpPr>
        <p:spPr>
          <a:xfrm>
            <a:off x="84324" y="5471836"/>
            <a:ext cx="1190969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Составьте формулы солей с учетом их </a:t>
            </a:r>
            <a:r>
              <a:rPr lang="ru-RU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валентности и назовите их </a:t>
            </a:r>
            <a:endParaRPr lang="ru-RU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5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30833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1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34675 -0.0071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44" y="-37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-0.34675 -0.0071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44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30833 -0.0018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1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022E-16 L -0.35248 -0.001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006597E-98FE-45EC-A419-D62668327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919651" y="313896"/>
            <a:ext cx="1310817" cy="291721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302AA4-DA63-4301-A239-DDF31AF26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535" y="313896"/>
            <a:ext cx="985814" cy="193689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3E5759-B2AE-491A-A579-584EA55AF997}"/>
              </a:ext>
            </a:extLst>
          </p:cNvPr>
          <p:cNvSpPr/>
          <p:nvPr/>
        </p:nvSpPr>
        <p:spPr>
          <a:xfrm>
            <a:off x="2713907" y="614671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Mg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0296CCF-5F1F-4519-96A4-7EFE73C5313D}"/>
              </a:ext>
            </a:extLst>
          </p:cNvPr>
          <p:cNvSpPr/>
          <p:nvPr/>
        </p:nvSpPr>
        <p:spPr>
          <a:xfrm>
            <a:off x="3454135" y="46849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2C39A1-E6D2-4189-B3CD-C3F7E4012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535" y="2220724"/>
            <a:ext cx="985814" cy="193689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407F632-1072-4D31-96B4-83FB9596B16C}"/>
              </a:ext>
            </a:extLst>
          </p:cNvPr>
          <p:cNvSpPr/>
          <p:nvPr/>
        </p:nvSpPr>
        <p:spPr>
          <a:xfrm>
            <a:off x="2713907" y="2551567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Mg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E770C4-412B-4FDA-91D8-A590B892DC12}"/>
              </a:ext>
            </a:extLst>
          </p:cNvPr>
          <p:cNvSpPr/>
          <p:nvPr/>
        </p:nvSpPr>
        <p:spPr>
          <a:xfrm>
            <a:off x="3454135" y="2405388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4F9A72E-B53E-4F0E-94CF-4BADA145AD96}"/>
              </a:ext>
            </a:extLst>
          </p:cNvPr>
          <p:cNvSpPr/>
          <p:nvPr/>
        </p:nvSpPr>
        <p:spPr>
          <a:xfrm>
            <a:off x="47361" y="2655718"/>
            <a:ext cx="2678299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Mg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3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(PO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4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)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2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1832D30-23C3-4CF4-A144-526240E1C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535" y="4127552"/>
            <a:ext cx="985814" cy="193689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7A1B8B-3665-4483-8D2F-FA0FF5AEA112}"/>
              </a:ext>
            </a:extLst>
          </p:cNvPr>
          <p:cNvSpPr/>
          <p:nvPr/>
        </p:nvSpPr>
        <p:spPr>
          <a:xfrm>
            <a:off x="2713907" y="4439070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Mg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36DA1EB-6BFE-4CA0-A169-E172D1620D89}"/>
              </a:ext>
            </a:extLst>
          </p:cNvPr>
          <p:cNvSpPr/>
          <p:nvPr/>
        </p:nvSpPr>
        <p:spPr>
          <a:xfrm>
            <a:off x="3454135" y="4292891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FC21482-5FB5-48F3-A7B1-90270050F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919651" y="3152460"/>
            <a:ext cx="1310817" cy="291721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C1B95F2-C817-41A5-8FA4-4D4BCCB1D4E2}"/>
              </a:ext>
            </a:extLst>
          </p:cNvPr>
          <p:cNvSpPr/>
          <p:nvPr/>
        </p:nvSpPr>
        <p:spPr>
          <a:xfrm>
            <a:off x="7365516" y="4439070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PO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5FD90DF-15B3-4ABA-862E-1A13E4C06E5C}"/>
              </a:ext>
            </a:extLst>
          </p:cNvPr>
          <p:cNvSpPr/>
          <p:nvPr/>
        </p:nvSpPr>
        <p:spPr>
          <a:xfrm>
            <a:off x="8501428" y="4292891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44C4D1B-E3C7-40DD-BDD6-A7E04A7917C7}"/>
              </a:ext>
            </a:extLst>
          </p:cNvPr>
          <p:cNvSpPr/>
          <p:nvPr/>
        </p:nvSpPr>
        <p:spPr>
          <a:xfrm>
            <a:off x="7365516" y="1541236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PO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05B0B81-3356-4F48-9AF2-933AA9195AD8}"/>
              </a:ext>
            </a:extLst>
          </p:cNvPr>
          <p:cNvSpPr/>
          <p:nvPr/>
        </p:nvSpPr>
        <p:spPr>
          <a:xfrm>
            <a:off x="8501428" y="1395057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D8D15CC-FD77-4BCB-A1F1-38B2343BEDF3}"/>
              </a:ext>
            </a:extLst>
          </p:cNvPr>
          <p:cNvSpPr/>
          <p:nvPr/>
        </p:nvSpPr>
        <p:spPr>
          <a:xfrm>
            <a:off x="8277151" y="2664988"/>
            <a:ext cx="3867488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Фосфат магния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226199F-2B4E-43E8-96B9-64CBB28A6FA0}"/>
              </a:ext>
            </a:extLst>
          </p:cNvPr>
          <p:cNvSpPr/>
          <p:nvPr/>
        </p:nvSpPr>
        <p:spPr>
          <a:xfrm>
            <a:off x="141152" y="6247102"/>
            <a:ext cx="119096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Составьте формулу соли с учетом </a:t>
            </a:r>
            <a:r>
              <a:rPr lang="ru-RU" sz="28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валентности и назовите её</a:t>
            </a:r>
            <a:endParaRPr lang="ru-RU" sz="2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201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30834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1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-0.34818 -0.00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0.30834 -0.001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1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-0.34818 -2.22222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30834 -0.0018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17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4BA0355-2CA3-4ADC-B51D-FB6B01BD1B13}"/>
              </a:ext>
            </a:extLst>
          </p:cNvPr>
          <p:cNvSpPr/>
          <p:nvPr/>
        </p:nvSpPr>
        <p:spPr>
          <a:xfrm>
            <a:off x="282303" y="1031388"/>
            <a:ext cx="1822356" cy="5753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Na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2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SO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4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3B64B9-50F3-4BB9-811D-C87DF34C1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1424" y="375429"/>
            <a:ext cx="1310754" cy="19508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DBCBC2-2EDC-423E-AFEE-8B8CB32E5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95" y="357343"/>
            <a:ext cx="989150" cy="9891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C43602-0F11-4DA4-AE53-F4DE92623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94" y="1337168"/>
            <a:ext cx="989150" cy="9891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998286-0781-4CE4-BCE5-51AAD8F528A9}"/>
              </a:ext>
            </a:extLst>
          </p:cNvPr>
          <p:cNvSpPr/>
          <p:nvPr/>
        </p:nvSpPr>
        <p:spPr>
          <a:xfrm>
            <a:off x="2639961" y="684062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Na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941DE82-4C2A-4EB3-998E-AFAA4087AD16}"/>
              </a:ext>
            </a:extLst>
          </p:cNvPr>
          <p:cNvSpPr/>
          <p:nvPr/>
        </p:nvSpPr>
        <p:spPr>
          <a:xfrm>
            <a:off x="3380189" y="53788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7FFF01C-FCC6-4B7B-91AC-7BDC7B6D16F2}"/>
              </a:ext>
            </a:extLst>
          </p:cNvPr>
          <p:cNvSpPr/>
          <p:nvPr/>
        </p:nvSpPr>
        <p:spPr>
          <a:xfrm>
            <a:off x="7868730" y="684062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661EBC6-7142-4A58-834A-5F97F4B28D00}"/>
              </a:ext>
            </a:extLst>
          </p:cNvPr>
          <p:cNvSpPr/>
          <p:nvPr/>
        </p:nvSpPr>
        <p:spPr>
          <a:xfrm>
            <a:off x="9004642" y="53788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D4C2166-A0E6-4651-9943-0A9481C3BB1A}"/>
              </a:ext>
            </a:extLst>
          </p:cNvPr>
          <p:cNvSpPr/>
          <p:nvPr/>
        </p:nvSpPr>
        <p:spPr>
          <a:xfrm>
            <a:off x="10129856" y="1031388"/>
            <a:ext cx="1803541" cy="5753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Сульфат натрия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B44CBB6-80E0-42F2-B2FC-DB1E4AE1144D}"/>
              </a:ext>
            </a:extLst>
          </p:cNvPr>
          <p:cNvSpPr/>
          <p:nvPr/>
        </p:nvSpPr>
        <p:spPr>
          <a:xfrm>
            <a:off x="2756958" y="2878494"/>
            <a:ext cx="1433450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Li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B3351F2-6674-4FF4-BF4D-42E1934CFF96}"/>
              </a:ext>
            </a:extLst>
          </p:cNvPr>
          <p:cNvSpPr/>
          <p:nvPr/>
        </p:nvSpPr>
        <p:spPr>
          <a:xfrm>
            <a:off x="3671959" y="2732315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E26959A-0593-4B26-BD85-7D849B855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1424" y="2523192"/>
            <a:ext cx="1310754" cy="195088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5C8B0C8-EF83-4F21-BBA5-C640098E6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95" y="2505106"/>
            <a:ext cx="989150" cy="9891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2E04ED7-FA78-48E0-8BFC-A0F25B622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94" y="3484931"/>
            <a:ext cx="989150" cy="98915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D8EAB00-5204-4E9C-947A-766EC33E2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1424" y="4649189"/>
            <a:ext cx="1310754" cy="195088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48FB0A6-E73A-4F94-94CC-16D8C4565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95" y="4631103"/>
            <a:ext cx="989150" cy="98915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374307F-370C-41E8-878E-731A33B83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94" y="5610928"/>
            <a:ext cx="989150" cy="989150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3157240-441B-4681-BEF0-E908E87C3B6F}"/>
              </a:ext>
            </a:extLst>
          </p:cNvPr>
          <p:cNvSpPr/>
          <p:nvPr/>
        </p:nvSpPr>
        <p:spPr>
          <a:xfrm>
            <a:off x="7868730" y="2943750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9450A70-DE28-4D8A-93A1-6D8C5E72281B}"/>
              </a:ext>
            </a:extLst>
          </p:cNvPr>
          <p:cNvSpPr/>
          <p:nvPr/>
        </p:nvSpPr>
        <p:spPr>
          <a:xfrm>
            <a:off x="9004642" y="2797571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545B740-7E77-4B5D-B7DD-66C057265E83}"/>
              </a:ext>
            </a:extLst>
          </p:cNvPr>
          <p:cNvSpPr/>
          <p:nvPr/>
        </p:nvSpPr>
        <p:spPr>
          <a:xfrm>
            <a:off x="10161424" y="3170383"/>
            <a:ext cx="1910971" cy="5753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 Сульфат аммония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8986282-4F7D-49EA-AD8F-353665401FDF}"/>
              </a:ext>
            </a:extLst>
          </p:cNvPr>
          <p:cNvSpPr/>
          <p:nvPr/>
        </p:nvSpPr>
        <p:spPr>
          <a:xfrm>
            <a:off x="51270" y="3157728"/>
            <a:ext cx="2497618" cy="5753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Li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2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92BA2F3-6356-45B4-8A86-EB32D6EAF56C}"/>
              </a:ext>
            </a:extLst>
          </p:cNvPr>
          <p:cNvSpPr/>
          <p:nvPr/>
        </p:nvSpPr>
        <p:spPr>
          <a:xfrm>
            <a:off x="2639961" y="5284068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K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831E335-1133-451F-A9E7-0ADDC936269D}"/>
              </a:ext>
            </a:extLst>
          </p:cNvPr>
          <p:cNvSpPr/>
          <p:nvPr/>
        </p:nvSpPr>
        <p:spPr>
          <a:xfrm>
            <a:off x="3380189" y="5137889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3E4395C-5C28-40B1-9CDD-AF390101A920}"/>
              </a:ext>
            </a:extLst>
          </p:cNvPr>
          <p:cNvSpPr/>
          <p:nvPr/>
        </p:nvSpPr>
        <p:spPr>
          <a:xfrm>
            <a:off x="7433493" y="5284068"/>
            <a:ext cx="2221686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Cr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2</a:t>
            </a:r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7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9DF922C-943A-48C3-B2B2-437434298895}"/>
              </a:ext>
            </a:extLst>
          </p:cNvPr>
          <p:cNvSpPr/>
          <p:nvPr/>
        </p:nvSpPr>
        <p:spPr>
          <a:xfrm>
            <a:off x="9247741" y="5137889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0BF66D7-93AA-4C51-80CB-E3053553F988}"/>
              </a:ext>
            </a:extLst>
          </p:cNvPr>
          <p:cNvSpPr/>
          <p:nvPr/>
        </p:nvSpPr>
        <p:spPr>
          <a:xfrm>
            <a:off x="62446" y="5703684"/>
            <a:ext cx="2497618" cy="5753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K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2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Cr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2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O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7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E5F0F24-35FD-4DA8-876E-0019951CA7B2}"/>
              </a:ext>
            </a:extLst>
          </p:cNvPr>
          <p:cNvSpPr/>
          <p:nvPr/>
        </p:nvSpPr>
        <p:spPr>
          <a:xfrm>
            <a:off x="10129855" y="5713277"/>
            <a:ext cx="1919801" cy="575388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Дихромат калия</a:t>
            </a:r>
            <a:endParaRPr lang="ru-RU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36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36394 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9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0.36433 0.00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16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-0.35885 -0.000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36394 0.003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9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36433 0.0053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16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-0.35885 -0.0004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36394 0.0032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9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36433 0.0053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16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11111E-6 L -0.35885 -0.0004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4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17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E521E7-EB4B-476E-9C7F-C367C1FF8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8491" y="1059588"/>
            <a:ext cx="1310817" cy="295972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EFA9A4-9407-4D1B-A94C-C48FA8FF0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43" y="1059588"/>
            <a:ext cx="989150" cy="9891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973C22-F80A-465F-BB4B-E1E984BD0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43" y="2044873"/>
            <a:ext cx="989150" cy="9891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8B573E-706B-45D1-A6DA-72C8C0B18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343" y="3030158"/>
            <a:ext cx="989150" cy="9891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3890F52-324A-4D8E-96AA-3697BF1721EF}"/>
              </a:ext>
            </a:extLst>
          </p:cNvPr>
          <p:cNvSpPr/>
          <p:nvPr/>
        </p:nvSpPr>
        <p:spPr>
          <a:xfrm>
            <a:off x="2246727" y="943861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K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2653E88-12CD-414B-BDE5-F3A95A4E9F34}"/>
              </a:ext>
            </a:extLst>
          </p:cNvPr>
          <p:cNvSpPr/>
          <p:nvPr/>
        </p:nvSpPr>
        <p:spPr>
          <a:xfrm>
            <a:off x="2986955" y="797682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603DE6B-ECAA-4E22-BDB0-9D90286CA61D}"/>
              </a:ext>
            </a:extLst>
          </p:cNvPr>
          <p:cNvSpPr/>
          <p:nvPr/>
        </p:nvSpPr>
        <p:spPr>
          <a:xfrm>
            <a:off x="7544992" y="1929146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PO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FC3F803-D832-4D2A-8E17-32E27DD022B6}"/>
              </a:ext>
            </a:extLst>
          </p:cNvPr>
          <p:cNvSpPr/>
          <p:nvPr/>
        </p:nvSpPr>
        <p:spPr>
          <a:xfrm>
            <a:off x="8680904" y="1782967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EC19CDB-8A91-49CF-A80E-6471E837100D}"/>
              </a:ext>
            </a:extLst>
          </p:cNvPr>
          <p:cNvSpPr/>
          <p:nvPr/>
        </p:nvSpPr>
        <p:spPr>
          <a:xfrm>
            <a:off x="2246727" y="1921008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K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5957FAA-089C-431F-892E-322F92644DD6}"/>
              </a:ext>
            </a:extLst>
          </p:cNvPr>
          <p:cNvSpPr/>
          <p:nvPr/>
        </p:nvSpPr>
        <p:spPr>
          <a:xfrm>
            <a:off x="2986955" y="1774829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DCED739-8638-44BD-8A91-67B38CAD6E08}"/>
              </a:ext>
            </a:extLst>
          </p:cNvPr>
          <p:cNvSpPr/>
          <p:nvPr/>
        </p:nvSpPr>
        <p:spPr>
          <a:xfrm>
            <a:off x="2246727" y="2918296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K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7FEE162-9802-46FC-B112-CAE1856E64B7}"/>
              </a:ext>
            </a:extLst>
          </p:cNvPr>
          <p:cNvSpPr/>
          <p:nvPr/>
        </p:nvSpPr>
        <p:spPr>
          <a:xfrm>
            <a:off x="2986955" y="2772117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B0A9919-7DDE-4D53-8C7C-D73CB84DB401}"/>
              </a:ext>
            </a:extLst>
          </p:cNvPr>
          <p:cNvSpPr/>
          <p:nvPr/>
        </p:nvSpPr>
        <p:spPr>
          <a:xfrm>
            <a:off x="634156" y="4421068"/>
            <a:ext cx="2678299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K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3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PO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4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8657CED-669D-478D-8656-99AC34A0F90C}"/>
              </a:ext>
            </a:extLst>
          </p:cNvPr>
          <p:cNvSpPr/>
          <p:nvPr/>
        </p:nvSpPr>
        <p:spPr>
          <a:xfrm>
            <a:off x="7534747" y="4421068"/>
            <a:ext cx="3867488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Фосфат калия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1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0.33086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3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0.33086 0.001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36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0.3319 0.0009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8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30443 -0.0023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21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E521E7-EB4B-476E-9C7F-C367C1FF8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8491" y="1059588"/>
            <a:ext cx="1310817" cy="295972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603DE6B-ECAA-4E22-BDB0-9D90286CA61D}"/>
              </a:ext>
            </a:extLst>
          </p:cNvPr>
          <p:cNvSpPr/>
          <p:nvPr/>
        </p:nvSpPr>
        <p:spPr>
          <a:xfrm>
            <a:off x="7544992" y="1929146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PO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FC3F803-D832-4D2A-8E17-32E27DD022B6}"/>
              </a:ext>
            </a:extLst>
          </p:cNvPr>
          <p:cNvSpPr/>
          <p:nvPr/>
        </p:nvSpPr>
        <p:spPr>
          <a:xfrm>
            <a:off x="8680904" y="1782967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B0A9919-7DDE-4D53-8C7C-D73CB84DB401}"/>
              </a:ext>
            </a:extLst>
          </p:cNvPr>
          <p:cNvSpPr/>
          <p:nvPr/>
        </p:nvSpPr>
        <p:spPr>
          <a:xfrm>
            <a:off x="946673" y="5069208"/>
            <a:ext cx="2678299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AlPO</a:t>
            </a:r>
            <a:r>
              <a:rPr lang="en-US" sz="4400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4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8657CED-669D-478D-8656-99AC34A0F90C}"/>
              </a:ext>
            </a:extLst>
          </p:cNvPr>
          <p:cNvSpPr/>
          <p:nvPr/>
        </p:nvSpPr>
        <p:spPr>
          <a:xfrm>
            <a:off x="7083707" y="5069208"/>
            <a:ext cx="4631045" cy="5753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Фосфат алюминия</a:t>
            </a:r>
            <a:endParaRPr lang="ru-RU" sz="4400" baseline="-2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SemiConden" panose="020B0502040204020203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6AE0DF4-0619-400D-A801-BAC8D38E9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063" y="1059587"/>
            <a:ext cx="986453" cy="2959722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724ACE1-2E64-4318-893D-DB24E7D528F9}"/>
              </a:ext>
            </a:extLst>
          </p:cNvPr>
          <p:cNvSpPr/>
          <p:nvPr/>
        </p:nvSpPr>
        <p:spPr>
          <a:xfrm>
            <a:off x="2738622" y="1929146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Al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B08E7F0-A084-490D-BD72-CE5257D991E6}"/>
              </a:ext>
            </a:extLst>
          </p:cNvPr>
          <p:cNvSpPr/>
          <p:nvPr/>
        </p:nvSpPr>
        <p:spPr>
          <a:xfrm>
            <a:off x="3478850" y="1782967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23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30365 0.0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82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11111E-6 L 0.2871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4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559B7A-C348-4DD1-83F2-7B4683376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965293" y="301109"/>
            <a:ext cx="1310816" cy="195337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5C547C-894F-4645-A50C-49DEE41A1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462" y="301109"/>
            <a:ext cx="986453" cy="29081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773539-C413-4BF0-A9C8-953BECCF7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965293" y="2232541"/>
            <a:ext cx="1310816" cy="19533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968D75-FDB5-4A90-B581-AB32CDAE8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965293" y="4163972"/>
            <a:ext cx="1310816" cy="19533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6F27C9A-C9D3-4C19-A8C1-0CEE09E31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461" y="3209226"/>
            <a:ext cx="986453" cy="290811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285DD7-159F-4113-A873-448B6D19B185}"/>
              </a:ext>
            </a:extLst>
          </p:cNvPr>
          <p:cNvSpPr/>
          <p:nvPr/>
        </p:nvSpPr>
        <p:spPr>
          <a:xfrm>
            <a:off x="2298784" y="1131528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Al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5995F9C-15A5-4B0D-B1B1-CFEAD81986DE}"/>
              </a:ext>
            </a:extLst>
          </p:cNvPr>
          <p:cNvSpPr/>
          <p:nvPr/>
        </p:nvSpPr>
        <p:spPr>
          <a:xfrm>
            <a:off x="3039012" y="985349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442CED5-6885-4ED3-9D06-D20730803A86}"/>
              </a:ext>
            </a:extLst>
          </p:cNvPr>
          <p:cNvSpPr/>
          <p:nvPr/>
        </p:nvSpPr>
        <p:spPr>
          <a:xfrm>
            <a:off x="2298784" y="4163972"/>
            <a:ext cx="1147665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Al</a:t>
            </a:r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6F4BF9-355A-40F8-8052-69206871F993}"/>
              </a:ext>
            </a:extLst>
          </p:cNvPr>
          <p:cNvSpPr/>
          <p:nvPr/>
        </p:nvSpPr>
        <p:spPr>
          <a:xfrm>
            <a:off x="3039012" y="4017793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2D73ABD-8A53-4E86-B67A-DF79D5735A56}"/>
              </a:ext>
            </a:extLst>
          </p:cNvPr>
          <p:cNvSpPr/>
          <p:nvPr/>
        </p:nvSpPr>
        <p:spPr>
          <a:xfrm>
            <a:off x="8184518" y="740655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BF27B63-9704-4963-A5F1-73919072B107}"/>
              </a:ext>
            </a:extLst>
          </p:cNvPr>
          <p:cNvSpPr/>
          <p:nvPr/>
        </p:nvSpPr>
        <p:spPr>
          <a:xfrm>
            <a:off x="9320430" y="594476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E779191-2BF5-456A-B7C5-E6AEAF69FCC2}"/>
              </a:ext>
            </a:extLst>
          </p:cNvPr>
          <p:cNvSpPr/>
          <p:nvPr/>
        </p:nvSpPr>
        <p:spPr>
          <a:xfrm>
            <a:off x="8193617" y="2672086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727058E-D390-4F7B-8E59-D5375302DAD4}"/>
              </a:ext>
            </a:extLst>
          </p:cNvPr>
          <p:cNvSpPr/>
          <p:nvPr/>
        </p:nvSpPr>
        <p:spPr>
          <a:xfrm>
            <a:off x="9329529" y="2525907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51FD297-F8AC-4A3E-8117-92AF7F2D5C43}"/>
              </a:ext>
            </a:extLst>
          </p:cNvPr>
          <p:cNvSpPr/>
          <p:nvPr/>
        </p:nvSpPr>
        <p:spPr>
          <a:xfrm>
            <a:off x="8184518" y="4698083"/>
            <a:ext cx="1543349" cy="1101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SO</a:t>
            </a:r>
            <a:r>
              <a:rPr lang="en-US" sz="60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endParaRPr lang="ru-RU" sz="60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7F4DCE1-CA48-4603-84B4-3ECC616D74B8}"/>
              </a:ext>
            </a:extLst>
          </p:cNvPr>
          <p:cNvSpPr/>
          <p:nvPr/>
        </p:nvSpPr>
        <p:spPr>
          <a:xfrm>
            <a:off x="9320430" y="4551904"/>
            <a:ext cx="547397" cy="575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>
                    <a:lumMod val="50000"/>
                  </a:schemeClr>
                </a:solidFill>
                <a:latin typeface="Bahnschrift SemiBold SemiConden" panose="020B0502040204020203" pitchFamily="34" charset="0"/>
              </a:rPr>
              <a:t>II</a:t>
            </a:r>
            <a:endParaRPr lang="ru-RU" sz="4000" b="1" dirty="0">
              <a:solidFill>
                <a:schemeClr val="bg1">
                  <a:lumMod val="5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AD39BFA-C2BF-4898-87CF-D1FA146A1BF3}"/>
              </a:ext>
            </a:extLst>
          </p:cNvPr>
          <p:cNvSpPr/>
          <p:nvPr/>
        </p:nvSpPr>
        <p:spPr>
          <a:xfrm>
            <a:off x="9876927" y="2853612"/>
            <a:ext cx="2006422" cy="5753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 Сульфат алюминия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8EE7FF0-9C32-4C6E-81C0-0D8620CDF80B}"/>
              </a:ext>
            </a:extLst>
          </p:cNvPr>
          <p:cNvSpPr/>
          <p:nvPr/>
        </p:nvSpPr>
        <p:spPr>
          <a:xfrm>
            <a:off x="308652" y="2786637"/>
            <a:ext cx="2497618" cy="5753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Al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2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(SO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4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)</a:t>
            </a:r>
            <a:r>
              <a:rPr lang="en-US" sz="4400" b="1" baseline="-25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Bold SemiConden" panose="020B0502040204020203" pitchFamily="34" charset="0"/>
              </a:rPr>
              <a:t>3</a:t>
            </a:r>
            <a:endParaRPr lang="ru-RU" sz="4400" b="1" baseline="-25000" dirty="0">
              <a:solidFill>
                <a:schemeClr val="tx1">
                  <a:lumMod val="95000"/>
                  <a:lumOff val="5000"/>
                </a:schemeClr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2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0.2819 -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89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0.2819 -0.002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89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0.27409 -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1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-0.27409 -0.005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1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27409 -0.005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1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268</Words>
  <Application>Microsoft Office PowerPoint</Application>
  <PresentationFormat>Широкоэкранный</PresentationFormat>
  <Paragraphs>153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Bahnschrift SemiBold SemiConden</vt:lpstr>
      <vt:lpstr>Calibri</vt:lpstr>
      <vt:lpstr>Calibri Light</vt:lpstr>
      <vt:lpstr>Тема Office</vt:lpstr>
      <vt:lpstr>Презентация к уроку по учебному предмету «Химия» в 8-ом классе на тему: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юля Лобанова</dc:creator>
  <cp:lastModifiedBy>юля Лобанова</cp:lastModifiedBy>
  <cp:revision>13</cp:revision>
  <dcterms:created xsi:type="dcterms:W3CDTF">2021-01-19T14:23:46Z</dcterms:created>
  <dcterms:modified xsi:type="dcterms:W3CDTF">2021-05-26T14:05:19Z</dcterms:modified>
</cp:coreProperties>
</file>