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1" r:id="rId2"/>
    <p:sldId id="258" r:id="rId3"/>
    <p:sldId id="260" r:id="rId4"/>
    <p:sldId id="264" r:id="rId5"/>
    <p:sldId id="265" r:id="rId6"/>
    <p:sldId id="267" r:id="rId7"/>
    <p:sldId id="269" r:id="rId8"/>
    <p:sldId id="268" r:id="rId9"/>
    <p:sldId id="272" r:id="rId10"/>
    <p:sldId id="271" r:id="rId11"/>
    <p:sldId id="273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C1B752-2D57-4829-AEA6-E8F79AC7DA1B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27717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Струкова Галина Анатольевна,                                    учитель английского языка                           Муниципального  общеобразовательного учреждения «Средняя общеобразовательная школа № 15»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00438"/>
            <a:ext cx="7854696" cy="2643206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«Английский язык» в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6-ом классе на тему «Какие мы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Как мы выглядим?»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314327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Work in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pairs. </a:t>
            </a:r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текстом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поисковый вид чтения на основе текста на стр. 109 у.6 А, в ходе которого закрепляется изученный материал подводя к монологу «Описание внешности человека» и способствует активному включению каждого ребенка в учебное сотрудничество в парах.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3955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Work in groups.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1st group says about Anton Popov and the 2d - Margo Perry. Use the plan.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928826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Рефлексия. Подведение итогов.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Итак, чему мы научились сегодня на уроке, что узнали нового? </a:t>
            </a:r>
            <a:r>
              <a:rPr lang="en-US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  learn new words.                                                       We can say about people.                                                 We can use singular  nouns in the sentences……..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Homework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Tell us about your friend. What is he like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428604"/>
            <a:ext cx="821537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ознакомление и активизация новых лексических единиц  по теме «Какие мы? Как мы выглядим?»;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составлять описательный портрет,  используя     изученный  лексико -грамматический материал с опорой на прочитанный текст;                                     ознакомление  с существительными  единственного числа (исключения).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785795"/>
            <a:ext cx="75009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Phonetic drill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(ex. 3, p.104)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9" y="3244334"/>
            <a:ext cx="80010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  Listen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read   and   repeat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Find a mistake</a:t>
            </a:r>
            <a:endParaRPr lang="ru-RU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Aihr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deah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afce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rea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yee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soen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cken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thoot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ybod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thomu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pil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ram,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anhd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infegr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gel,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ofot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ote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010664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Say what parts of the body they are                                 </a:t>
            </a:r>
            <a:r>
              <a:rPr lang="en-US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(ex.2 p.107)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10466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Let`s listen and repeat    new words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oval     slim      stout  curly turned-up          shapely            good-looking       ugly</a:t>
            </a:r>
            <a:endParaRPr lang="ru-RU" sz="5400" dirty="0"/>
          </a:p>
        </p:txBody>
      </p:sp>
      <p:pic>
        <p:nvPicPr>
          <p:cNvPr id="4" name="Picture 2" descr="C:\Users\Пользователь\Desktop\овальное лиц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428868"/>
            <a:ext cx="857256" cy="1143008"/>
          </a:xfrm>
          <a:prstGeom prst="rect">
            <a:avLst/>
          </a:prstGeom>
          <a:noFill/>
        </p:spPr>
      </p:pic>
      <p:pic>
        <p:nvPicPr>
          <p:cNvPr id="5" name="Picture 6" descr="C:\Users\Пользователь\Desktop\60d14be1c7fbf7f878cb664d4d0ddc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571744"/>
            <a:ext cx="795322" cy="857256"/>
          </a:xfrm>
          <a:prstGeom prst="rect">
            <a:avLst/>
          </a:prstGeom>
          <a:noFill/>
        </p:spPr>
      </p:pic>
      <p:pic>
        <p:nvPicPr>
          <p:cNvPr id="6" name="Picture 5" descr="C:\Users\Пользователь\Desktop\nos_7_18022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714752"/>
            <a:ext cx="785817" cy="785817"/>
          </a:xfrm>
          <a:prstGeom prst="rect">
            <a:avLst/>
          </a:prstGeom>
          <a:noFill/>
        </p:spPr>
      </p:pic>
      <p:pic>
        <p:nvPicPr>
          <p:cNvPr id="7" name="Picture 3" descr="C:\Users\Пользователь\Desktop\gbzd1Eu-U_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4572008"/>
            <a:ext cx="806356" cy="1071570"/>
          </a:xfrm>
          <a:prstGeom prst="rect">
            <a:avLst/>
          </a:prstGeom>
          <a:noFill/>
        </p:spPr>
      </p:pic>
      <p:pic>
        <p:nvPicPr>
          <p:cNvPr id="9" name="Picture 22" descr="C:\Users\Пользователь\Desktop\hello_html_375b2a9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2500306"/>
            <a:ext cx="1012668" cy="1214446"/>
          </a:xfrm>
          <a:prstGeom prst="rect">
            <a:avLst/>
          </a:prstGeom>
          <a:noFill/>
        </p:spPr>
      </p:pic>
      <p:pic>
        <p:nvPicPr>
          <p:cNvPr id="10" name="Picture 23" descr="C:\Users\Пользователь\Desktop\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357694"/>
            <a:ext cx="785818" cy="1178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92869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500175"/>
            <a:ext cx="77867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nose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knees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ears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toes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mouth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eyes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hair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head</a:t>
            </a:r>
          </a:p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Touch your shoulders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4071966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 Read the sentences with the new words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(ex.4B p.109) ……      </a:t>
            </a:r>
            <a:b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now let`s name the opposites of these words (ex.5 p.109)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kisspng-baby-owls-book-reading-clip-art-owls-5ab3ffd1a86251.22604811152174587368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785818" cy="1012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Grammar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dirty="0" smtClean="0"/>
              <a:t> 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Singular Nouns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hair  money  news   pajamas     clothes                                          Let`s do ex.3 p.108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algn="ctr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Well done!!!!!!!!  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5638" y="4572008"/>
            <a:ext cx="1321670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317</TotalTime>
  <Words>282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Автор: Струкова Галина Анатольевна,                                    учитель английского языка                           Муниципального  общеобразовательного учреждения «Средняя общеобразовательная школа № 15»</vt:lpstr>
      <vt:lpstr>Слайд 2</vt:lpstr>
      <vt:lpstr>Слайд 3</vt:lpstr>
      <vt:lpstr>Find a mistake</vt:lpstr>
      <vt:lpstr>Say what parts of the body they are                                 (ex.2 p.107)</vt:lpstr>
      <vt:lpstr>Let`s listen and repeat    new words</vt:lpstr>
      <vt:lpstr>ФИЗМИНУТКА</vt:lpstr>
      <vt:lpstr>  Read the sentences with the new words (ex.4B p.109) ……        and now let`s name the opposites of these words (ex.5 p.109)</vt:lpstr>
      <vt:lpstr>Grammar</vt:lpstr>
      <vt:lpstr>Work in pairs. Работа с текстом: поисковый вид чтения на основе текста на стр. 109 у.6 А, в ходе которого закрепляется изученный материал подводя к монологу «Описание внешности человека» и способствует активному включению каждого ребенка в учебное сотрудничество в парах. </vt:lpstr>
      <vt:lpstr>Рефлексия. Подведение итогов.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Струкова Галина Анатольевна учитель английского языка</dc:title>
  <dc:creator>Пользователь</dc:creator>
  <cp:lastModifiedBy>Пользователь</cp:lastModifiedBy>
  <cp:revision>43</cp:revision>
  <dcterms:created xsi:type="dcterms:W3CDTF">2022-03-13T10:46:41Z</dcterms:created>
  <dcterms:modified xsi:type="dcterms:W3CDTF">2022-03-16T13:20:20Z</dcterms:modified>
</cp:coreProperties>
</file>