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1" r:id="rId2"/>
    <p:sldId id="258" r:id="rId3"/>
    <p:sldId id="260" r:id="rId4"/>
    <p:sldId id="285" r:id="rId5"/>
    <p:sldId id="277" r:id="rId6"/>
    <p:sldId id="279" r:id="rId7"/>
    <p:sldId id="269" r:id="rId8"/>
    <p:sldId id="272" r:id="rId9"/>
    <p:sldId id="264" r:id="rId10"/>
    <p:sldId id="273" r:id="rId11"/>
    <p:sldId id="27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B752-2D57-4829-AEA6-E8F79AC7DA1B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B752-2D57-4829-AEA6-E8F79AC7DA1B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B752-2D57-4829-AEA6-E8F79AC7DA1B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B752-2D57-4829-AEA6-E8F79AC7DA1B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B752-2D57-4829-AEA6-E8F79AC7DA1B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B752-2D57-4829-AEA6-E8F79AC7DA1B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B752-2D57-4829-AEA6-E8F79AC7DA1B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B752-2D57-4829-AEA6-E8F79AC7DA1B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B752-2D57-4829-AEA6-E8F79AC7DA1B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B752-2D57-4829-AEA6-E8F79AC7DA1B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1B752-2D57-4829-AEA6-E8F79AC7DA1B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1C1B752-2D57-4829-AEA6-E8F79AC7DA1B}" type="datetimeFigureOut">
              <a:rPr lang="ru-RU" smtClean="0"/>
              <a:pPr/>
              <a:t>01.12.2022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0E73234-A4CF-4CFE-9D05-16151A85C02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428604"/>
            <a:ext cx="7851648" cy="277179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Автор: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Струкова Галина Анатольевна,                                    учитель английского языка                           Муниципального  общеобразовательного учреждения «Средняя общеобразовательная школа № 15»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500438"/>
            <a:ext cx="7854696" cy="2643206"/>
          </a:xfrm>
        </p:spPr>
        <p:txBody>
          <a:bodyPr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Презентация к уроку по учебному предмету «Английский язык» в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8-ом классе на тему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Sport and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utdoor Activities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928826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Рефлексия. Подведение итогов.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752856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3600" dirty="0" smtClean="0"/>
              <a:t> </a:t>
            </a:r>
            <a:r>
              <a:rPr lang="ru-RU" sz="35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Итак</a:t>
            </a:r>
            <a:r>
              <a:rPr lang="ru-RU" sz="35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чему мы научились сегодня на уроке, что узнали нового? </a:t>
            </a:r>
            <a:r>
              <a:rPr lang="en-US" sz="35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…………</a:t>
            </a:r>
            <a:r>
              <a:rPr lang="ru-RU" sz="35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We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can talk about different sports and activities. </a:t>
            </a: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We  can 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use suffixes -ic, -al, ical. </a:t>
            </a: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We  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can form adjectives with a range of suffixes.</a:t>
            </a: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We  learned 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the phrasal 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verb 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end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Homework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21431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Ex. 10, 11 p.41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10" y="428604"/>
            <a:ext cx="821537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Цель урока: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обобщить и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систематизировать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знания учащихся по теме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Sport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формировать навыки устной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речи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навыки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чтения по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теме;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ознакомление с образованием  прилагательных при помощи суффиксов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785795"/>
            <a:ext cx="750099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Phonetic drill  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9" y="2214554"/>
            <a:ext cx="8001055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Listen,  read   and   repeat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indoor sport                        athletic                     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running                             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swimming                    the long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jump                 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the high jump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riding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                           cycling weightlifting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                gymnastics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rock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climbing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Oral drill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Do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you like sports?</a:t>
            </a:r>
          </a:p>
          <a:p>
            <a:pPr lvl="0"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What sports do you prefer?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What sports are popular in your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family?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Do you want to be a sportsman?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Are you good at running (swimming, skating)?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Can you say that sport is your hobby?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582036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Listen and match the titles with the stories                                 </a:t>
            </a:r>
            <a:r>
              <a:rPr lang="en-US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(ex.1 p.36)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89" y="3571876"/>
            <a:ext cx="275169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Пользователь\Desktop\1646791664_2-kartinkin-net-p-kartinki-boksa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4143380"/>
            <a:ext cx="2786082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29654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Read the sentences  and say what the words in column mean                                       </a:t>
            </a:r>
            <a:r>
              <a:rPr lang="en-US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(ex.2 p.36)                                            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Read word combination </a:t>
            </a:r>
            <a:r>
              <a:rPr lang="en-US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(</a:t>
            </a:r>
            <a:r>
              <a:rPr lang="en-US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ex.2 p.36) 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Пользователь\Desktop\kisspng-baby-owls-book-reading-clip-art-owls-5ab3ffd1a86251.22604811152174587368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214554"/>
            <a:ext cx="785818" cy="10128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928694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sz="6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500175"/>
            <a:ext cx="7786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571612"/>
            <a:ext cx="807249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Sport is fun for girls and boys It`s much better than the toys  You can run and you can jump 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                                            You 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can have a lot of fun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Word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 Building 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Noun  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suffixes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ic,al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adjective                                             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Let`s 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do 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ex.4 p.37  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Well done!!!!!!!!   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5638" y="4572008"/>
            <a:ext cx="1321670" cy="1071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Phrasal verb</a:t>
            </a:r>
            <a:endParaRPr lang="ru-RU" sz="6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</a:t>
            </a:r>
          </a:p>
          <a:p>
            <a:pPr algn="ctr">
              <a:buNone/>
            </a:pPr>
            <a:endParaRPr lang="en-US" sz="5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5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Let`s do ex.5 p.38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071538" y="257174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in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144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214678" y="1928802"/>
            <a:ext cx="2490806" cy="914400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END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929058" y="4000504"/>
            <a:ext cx="135732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with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929454" y="2786058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up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2071670" y="2500306"/>
            <a:ext cx="1071570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4072728" y="3428206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786446" y="2500306"/>
            <a:ext cx="107157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468</TotalTime>
  <Words>293</Words>
  <Application>Microsoft Office PowerPoint</Application>
  <PresentationFormat>Экран (4:3)</PresentationFormat>
  <Paragraphs>45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Автор: Струкова Галина Анатольевна,                                    учитель английского языка                           Муниципального  общеобразовательного учреждения «Средняя общеобразовательная школа № 15»</vt:lpstr>
      <vt:lpstr>Слайд 2</vt:lpstr>
      <vt:lpstr>Слайд 3</vt:lpstr>
      <vt:lpstr>Oral drill</vt:lpstr>
      <vt:lpstr>Listen and match the titles with the stories                                 (ex.1 p.36)</vt:lpstr>
      <vt:lpstr>Read the sentences  and say what the words in column mean                                       (ex.2 p.36)                                            Read word combination                         (ex.2 p.36) </vt:lpstr>
      <vt:lpstr>ФИЗМИНУТКА</vt:lpstr>
      <vt:lpstr>Word Building </vt:lpstr>
      <vt:lpstr>Phrasal verb</vt:lpstr>
      <vt:lpstr>Рефлексия. Подведение итогов.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Струкова Галина Анатольевна учитель английского языка</dc:title>
  <dc:creator>Пользователь</dc:creator>
  <cp:lastModifiedBy>Пользователь</cp:lastModifiedBy>
  <cp:revision>61</cp:revision>
  <dcterms:created xsi:type="dcterms:W3CDTF">2022-03-13T10:46:41Z</dcterms:created>
  <dcterms:modified xsi:type="dcterms:W3CDTF">2022-12-01T18:59:05Z</dcterms:modified>
</cp:coreProperties>
</file>