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5" r:id="rId6"/>
    <p:sldId id="264" r:id="rId7"/>
    <p:sldId id="263" r:id="rId8"/>
    <p:sldId id="262" r:id="rId9"/>
    <p:sldId id="259" r:id="rId10"/>
    <p:sldId id="269" r:id="rId11"/>
    <p:sldId id="266" r:id="rId12"/>
    <p:sldId id="270" r:id="rId13"/>
    <p:sldId id="267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6EB0D-8C07-42EE-8041-148460C7F44A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2856D-750D-4217-A2CB-8B5236B3C1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5;&#1083;&#1077;&#1085;&#1072;\Desktop\&#1041;&#1072;&#1083;&#1077;&#1090;\&#1042;&#1072;&#1083;&#1100;&#1089;%20&#1080;&#1079;%20&#1073;&#1072;&#1083;&#1077;&#1090;&#1072;%20'&#1057;&#1087;&#1103;&#1097;&#1072;&#1103;%20&#1082;&#1088;&#1072;&#1089;&#1072;&#1074;&#1080;&#1094;&#1072;'.mp4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Desktop\&#1041;&#1072;&#1083;&#1077;&#1090;\&#1055;.&#1048;.%20&#1063;&#1072;&#1081;&#1082;&#1086;&#1074;&#1089;&#1082;&#1080;&#1081;.%20-%20&#1058;&#1077;&#1084;&#1072;%20&#1060;&#1077;&#1080;%20&#1057;&#1080;&#1088;&#1077;&#1085;&#1080;%20&#1080;&#1079;%20&#1073;&#1072;&#1083;&#1077;&#1090;&#1072;%20&#1057;&#1087;&#1103;&#1097;&#1072;&#1103;%20&#1082;&#1088;&#1072;&#1089;&#1072;&#1074;&#1080;&#1094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Desktop\&#1041;&#1072;&#1083;&#1077;&#1090;\&#1055;&#1077;&#1090;&#1088;%20&#1048;&#1083;&#1100;&#1080;&#1095;%20&#1063;&#1072;&#1081;&#1082;&#1086;&#1074;&#1089;&#1082;&#1080;&#1081;%20-%20&#1041;&#1072;&#1083;&#1077;&#1090;%20_&#1057;&#1087;&#1103;&#1097;&#1072;&#1103;%20&#1050;&#1088;&#1072;&#1089;&#1072;&#1074;&#1080;&#1094;&#1072;_%20&#1055;&#1088;&#1086;&#1083;&#1086;&#1075;.%20&#1058;&#1077;&#1084;&#1072;%20&#1060;&#1077;&#1080;%20&#1050;&#1072;&#1088;&#1072;&#1073;&#1086;&#1089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738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928802"/>
            <a:ext cx="8601108" cy="244158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Балет «Спящая красавица»</a:t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П.И. Чайковский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78632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Составитель: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Сурнина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Е.С.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музыки МБОУ СОШ №55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Нижний Тагил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714356"/>
          <a:ext cx="8572560" cy="58579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857520"/>
                <a:gridCol w="2857520"/>
                <a:gridCol w="2857520"/>
              </a:tblGrid>
              <a:tr h="156549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музыкальной выразительности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Фея Сирени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Фея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Карабос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8486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8486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8486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8486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848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943004" y="-61279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Заполните таблицу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5" y="285728"/>
          <a:ext cx="8715405" cy="628654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905135"/>
                <a:gridCol w="2905135"/>
                <a:gridCol w="2905135"/>
              </a:tblGrid>
              <a:tr h="16800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музыкальной выразительности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Фея Сирени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Фея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Карабос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130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скачкообразная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плавная</a:t>
                      </a:r>
                    </a:p>
                  </a:txBody>
                  <a:tcPr marL="68580" marR="68580" marT="0" marB="0" horzOverflow="overflow"/>
                </a:tc>
              </a:tr>
              <a:tr h="92130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быстрый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умеренный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92130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очень громко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тихо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92130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Ритм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острый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ровный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92130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зло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добро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Рисунок 1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3612" t="11200" r="15729" b="16800"/>
          <a:stretch>
            <a:fillRect/>
          </a:stretch>
        </p:blipFill>
        <p:spPr bwMode="auto">
          <a:xfrm>
            <a:off x="214313" y="1428750"/>
            <a:ext cx="47863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625" y="214313"/>
            <a:ext cx="4043363" cy="928687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 eaLnBrk="1" hangingPunct="1"/>
            <a:r>
              <a:rPr lang="ru-RU" sz="2400" dirty="0" smtClean="0">
                <a:solidFill>
                  <a:srgbClr val="5C1F34"/>
                </a:solidFill>
                <a:latin typeface="Times New Roman" pitchFamily="18" charset="0"/>
                <a:cs typeface="Times New Roman" pitchFamily="18" charset="0"/>
              </a:rPr>
              <a:t>Тема Феи </a:t>
            </a:r>
            <a:r>
              <a:rPr lang="ru-RU" sz="2400" dirty="0" err="1" smtClean="0">
                <a:solidFill>
                  <a:srgbClr val="5C1F34"/>
                </a:solidFill>
                <a:latin typeface="Times New Roman" pitchFamily="18" charset="0"/>
                <a:cs typeface="Times New Roman" pitchFamily="18" charset="0"/>
              </a:rPr>
              <a:t>Карабос</a:t>
            </a:r>
            <a:endParaRPr lang="ru-RU" sz="2400" dirty="0" smtClean="0">
              <a:solidFill>
                <a:srgbClr val="5C1F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Содержимое 9"/>
          <p:cNvSpPr>
            <a:spLocks noGrp="1"/>
          </p:cNvSpPr>
          <p:nvPr>
            <p:ph sz="half" idx="2"/>
          </p:nvPr>
        </p:nvSpPr>
        <p:spPr>
          <a:xfrm>
            <a:off x="4286250" y="3714750"/>
            <a:ext cx="4041775" cy="1071563"/>
          </a:xfrm>
          <a:solidFill>
            <a:srgbClr val="FF99CC"/>
          </a:solidFill>
          <a:ln>
            <a:solidFill>
              <a:srgbClr val="FF99CC"/>
            </a:solidFill>
          </a:ln>
        </p:spPr>
        <p:txBody>
          <a:bodyPr rtlCol="0"/>
          <a:lstStyle/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 smtClean="0">
              <a:latin typeface="Georgia" pitchFamily="18" charset="0"/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Тема Феи Сирени</a:t>
            </a:r>
          </a:p>
        </p:txBody>
      </p:sp>
      <p:pic>
        <p:nvPicPr>
          <p:cNvPr id="12293" name="Рисунок 2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 l="4976" t="6015" r="5296" b="17294"/>
          <a:stretch>
            <a:fillRect/>
          </a:stretch>
        </p:blipFill>
        <p:spPr bwMode="auto">
          <a:xfrm>
            <a:off x="3500438" y="5072063"/>
            <a:ext cx="5324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43"/>
          <p:cNvPicPr>
            <a:picLocks noChangeAspect="1" noChangeArrowheads="1"/>
          </p:cNvPicPr>
          <p:nvPr/>
        </p:nvPicPr>
        <p:blipFill>
          <a:blip r:embed="rId5"/>
          <a:srcRect l="7500" r="25000"/>
          <a:stretch>
            <a:fillRect/>
          </a:stretch>
        </p:blipFill>
        <p:spPr bwMode="auto">
          <a:xfrm>
            <a:off x="5214938" y="357188"/>
            <a:ext cx="29178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4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" y="371475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0165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Контраст — сопоставление в музыке двух разнохарактерных приемов.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601" y="2143116"/>
            <a:ext cx="807567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43004" y="-46991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Сцена на балу</a:t>
            </a:r>
          </a:p>
        </p:txBody>
      </p:sp>
      <p:pic>
        <p:nvPicPr>
          <p:cNvPr id="8" name="Вальс из балета 'Спящая красавица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928670"/>
            <a:ext cx="7858180" cy="557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738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28" y="2285992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работу, молодцы!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8592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«Настоящий </a:t>
            </a:r>
            <a:r>
              <a:rPr lang="ru-RU" sz="53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зритель, слушатель – это</a:t>
            </a:r>
            <a:br>
              <a:rPr lang="ru-RU" sz="53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3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такой же творец, как  композитор, </a:t>
            </a:r>
            <a:r>
              <a:rPr lang="ru-RU" sz="53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художник, </a:t>
            </a:r>
            <a:r>
              <a:rPr lang="ru-RU" sz="53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поэт»</a:t>
            </a:r>
            <a:r>
              <a:rPr lang="ru-RU" b="1" dirty="0">
                <a:latin typeface="Monotype Corsiva" pitchFamily="66" charset="0"/>
              </a:rPr>
              <a:t/>
            </a:r>
            <a:br>
              <a:rPr lang="ru-RU" b="1" dirty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5748366"/>
            <a:ext cx="6400800" cy="1752600"/>
          </a:xfrm>
        </p:spPr>
        <p:txBody>
          <a:bodyPr/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Петр  Ильич Чайковский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(1840-1893)</a:t>
            </a:r>
          </a:p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s://avatars.mds.yandex.net/get-zen_doc/1641332/pub_5d72bc06aad43600adac70be_5d72bed1ecfb8000ae53e718/scale_1200"/>
          <p:cNvPicPr>
            <a:picLocks noChangeAspect="1" noChangeArrowheads="1"/>
          </p:cNvPicPr>
          <p:nvPr/>
        </p:nvPicPr>
        <p:blipFill>
          <a:blip r:embed="rId3" cstate="print"/>
          <a:srcRect l="6780" t="2715" r="6780" b="4986"/>
          <a:stretch>
            <a:fillRect/>
          </a:stretch>
        </p:blipFill>
        <p:spPr bwMode="auto">
          <a:xfrm>
            <a:off x="2411760" y="142852"/>
            <a:ext cx="4176464" cy="5568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1350" y="223852"/>
            <a:ext cx="4692650" cy="527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929058" y="564357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Шарль Перро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(1628-1703)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3929090" cy="5982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-928726" y="610555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1697 год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4442" y="-142900"/>
            <a:ext cx="7772400" cy="14700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Балет «Спящая красавица»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10" y="1214422"/>
            <a:ext cx="3929090" cy="53245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Либретто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Ивана Всеволожского и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Мариуса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Петипа, </a:t>
            </a:r>
          </a:p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состоит из пролога, трёх действий и апофеоза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Написан в 1889 году, представлен публике в 1890 году.</a:t>
            </a:r>
          </a:p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dmzc5VI8tS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50" y="1285860"/>
            <a:ext cx="498875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54" y="4929198"/>
            <a:ext cx="8358246" cy="1500198"/>
          </a:xfrm>
        </p:spPr>
        <p:txBody>
          <a:bodyPr>
            <a:normAutofit lnSpcReduction="10000"/>
          </a:bodyPr>
          <a:lstStyle/>
          <a:p>
            <a:r>
              <a:rPr lang="ru-RU" b="1" dirty="0" err="1" smtClean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  <a:t>Мариинский</a:t>
            </a:r>
            <a:r>
              <a:rPr lang="ru-RU" b="1" dirty="0" smtClean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  <a:t> театр</a:t>
            </a:r>
            <a:r>
              <a:rPr lang="ru-RU" b="1" dirty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  <a:t/>
            </a:r>
            <a:br>
              <a:rPr lang="ru-RU" b="1" dirty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</a:br>
            <a:r>
              <a:rPr lang="ru-RU" i="1" dirty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  <a:t>Санкт Петербург</a:t>
            </a:r>
            <a:br>
              <a:rPr lang="ru-RU" i="1" dirty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</a:br>
            <a:r>
              <a:rPr lang="ru-RU" i="1" dirty="0">
                <a:solidFill>
                  <a:srgbClr val="12060F"/>
                </a:solidFill>
                <a:latin typeface="Franklin Gothic Medium Cond" pitchFamily="34" charset="0"/>
                <a:cs typeface="Gisha" pitchFamily="34" charset="-79"/>
              </a:rPr>
              <a:t>(основан  в 1783 г)</a:t>
            </a:r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68298"/>
            <a:ext cx="6292850" cy="466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-428652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Две феи 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79" y="952497"/>
            <a:ext cx="9026491" cy="561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3004" y="-214338"/>
            <a:ext cx="7772400" cy="14700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Тема Феи Сирени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214422"/>
            <a:ext cx="50927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П.И. Чайковский. - Тема Феи Сирени из балета Спящая красав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5929330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142900"/>
            <a:ext cx="972396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64344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3674961_30-p-fon-dlya-prezentatsii-balet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eles.club/uploads/posts/2022-05/1653281568_1-celes-club-p-fon-muzikalnii-nezhnii-krasivi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43004" y="-21433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Феи </a:t>
            </a:r>
            <a:r>
              <a:rPr kumimoji="0" lang="ru-RU" sz="5400" b="1" i="0" u="none" strike="noStrike" kern="1200" cap="none" spc="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Карабос</a:t>
            </a:r>
            <a:endParaRPr kumimoji="0" lang="ru-RU" sz="5400" b="1" i="0" u="none" strike="noStrike" kern="1200" cap="none" spc="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3056" y="1029757"/>
            <a:ext cx="6600844" cy="5613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Петр Ильич Чайковский - Балет _Спящая Красавица_ Пролог. Тема Феи Карабо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2844" y="5929330"/>
            <a:ext cx="530228" cy="530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137</Words>
  <Application>Microsoft Office PowerPoint</Application>
  <PresentationFormat>Экран (4:3)</PresentationFormat>
  <Paragraphs>53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Балет «Спящая красавица» П.И. Чайковский</vt:lpstr>
      <vt:lpstr>«Настоящий зритель, слушатель – это такой же творец, как  композитор, художник, поэт» </vt:lpstr>
      <vt:lpstr>Слайд 3</vt:lpstr>
      <vt:lpstr>Слайд 4</vt:lpstr>
      <vt:lpstr>Балет «Спящая красавица»</vt:lpstr>
      <vt:lpstr>Слайд 6</vt:lpstr>
      <vt:lpstr>Две феи </vt:lpstr>
      <vt:lpstr>Тема Феи Сирени</vt:lpstr>
      <vt:lpstr>Слайд 9</vt:lpstr>
      <vt:lpstr>Слайд 10</vt:lpstr>
      <vt:lpstr>Слайд 11</vt:lpstr>
      <vt:lpstr>Тема Феи Карабос</vt:lpstr>
      <vt:lpstr>Контраст — сопоставление в музыке двух разнохарактерных приемов. </vt:lpstr>
      <vt:lpstr>Слайд 14</vt:lpstr>
      <vt:lpstr>Спасибо за работу, молодцы!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Балет «Спящая красавица» П.И. Чайковский</dc:title>
  <dc:creator>Елена</dc:creator>
  <cp:lastModifiedBy>Елена</cp:lastModifiedBy>
  <cp:revision>10</cp:revision>
  <dcterms:created xsi:type="dcterms:W3CDTF">2023-02-21T11:02:02Z</dcterms:created>
  <dcterms:modified xsi:type="dcterms:W3CDTF">2023-02-21T12:34:38Z</dcterms:modified>
</cp:coreProperties>
</file>