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4" r:id="rId7"/>
    <p:sldId id="279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1" r:id="rId21"/>
    <p:sldId id="282" r:id="rId22"/>
    <p:sldId id="283" r:id="rId23"/>
    <p:sldId id="284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19" y="7"/>
            <a:ext cx="12191983" cy="4571997"/>
          </a:xfrm>
          <a:custGeom>
            <a:avLst/>
            <a:gdLst/>
            <a:ahLst/>
            <a:cxnLst/>
            <a:rect l="l" t="t" r="r" b="b"/>
            <a:pathLst>
              <a:path w="9143987" h="4571997">
                <a:moveTo>
                  <a:pt x="1" y="4316132"/>
                </a:moveTo>
                <a:lnTo>
                  <a:pt x="255863" y="4571994"/>
                </a:lnTo>
                <a:lnTo>
                  <a:pt x="203619" y="4571994"/>
                </a:lnTo>
                <a:lnTo>
                  <a:pt x="1" y="4368376"/>
                </a:lnTo>
                <a:close/>
                <a:moveTo>
                  <a:pt x="9143985" y="4208793"/>
                </a:moveTo>
                <a:lnTo>
                  <a:pt x="9143985" y="4261037"/>
                </a:lnTo>
                <a:lnTo>
                  <a:pt x="8833027" y="4571996"/>
                </a:lnTo>
                <a:lnTo>
                  <a:pt x="8780783" y="4571996"/>
                </a:lnTo>
                <a:close/>
                <a:moveTo>
                  <a:pt x="8664832" y="4076819"/>
                </a:moveTo>
                <a:lnTo>
                  <a:pt x="8775657" y="4076819"/>
                </a:lnTo>
                <a:lnTo>
                  <a:pt x="8775657" y="4187644"/>
                </a:lnTo>
                <a:lnTo>
                  <a:pt x="8664832" y="4187644"/>
                </a:lnTo>
                <a:close/>
                <a:moveTo>
                  <a:pt x="7614024" y="4076819"/>
                </a:moveTo>
                <a:lnTo>
                  <a:pt x="7724849" y="4076819"/>
                </a:lnTo>
                <a:lnTo>
                  <a:pt x="7724849" y="4187644"/>
                </a:lnTo>
                <a:lnTo>
                  <a:pt x="7614024" y="4187644"/>
                </a:lnTo>
                <a:close/>
                <a:moveTo>
                  <a:pt x="6563216" y="4076819"/>
                </a:moveTo>
                <a:lnTo>
                  <a:pt x="6674041" y="4076819"/>
                </a:lnTo>
                <a:lnTo>
                  <a:pt x="6674041" y="4187644"/>
                </a:lnTo>
                <a:lnTo>
                  <a:pt x="6563216" y="4187644"/>
                </a:lnTo>
                <a:close/>
                <a:moveTo>
                  <a:pt x="5512408" y="4076819"/>
                </a:moveTo>
                <a:lnTo>
                  <a:pt x="5623233" y="4076819"/>
                </a:lnTo>
                <a:lnTo>
                  <a:pt x="5623233" y="4187644"/>
                </a:lnTo>
                <a:lnTo>
                  <a:pt x="5512408" y="4187644"/>
                </a:lnTo>
                <a:close/>
                <a:moveTo>
                  <a:pt x="4461600" y="4076819"/>
                </a:moveTo>
                <a:lnTo>
                  <a:pt x="4572425" y="4076819"/>
                </a:lnTo>
                <a:lnTo>
                  <a:pt x="4572425" y="4187644"/>
                </a:lnTo>
                <a:lnTo>
                  <a:pt x="4461600" y="4187644"/>
                </a:lnTo>
                <a:close/>
                <a:moveTo>
                  <a:pt x="3410793" y="4076819"/>
                </a:moveTo>
                <a:lnTo>
                  <a:pt x="3521618" y="4076819"/>
                </a:lnTo>
                <a:lnTo>
                  <a:pt x="3521618" y="4187644"/>
                </a:lnTo>
                <a:lnTo>
                  <a:pt x="3410793" y="4187644"/>
                </a:lnTo>
                <a:close/>
                <a:moveTo>
                  <a:pt x="2359985" y="4076819"/>
                </a:moveTo>
                <a:lnTo>
                  <a:pt x="2470810" y="4076819"/>
                </a:lnTo>
                <a:lnTo>
                  <a:pt x="2470810" y="4187644"/>
                </a:lnTo>
                <a:lnTo>
                  <a:pt x="2359985" y="4187644"/>
                </a:lnTo>
                <a:close/>
                <a:moveTo>
                  <a:pt x="1309177" y="4076819"/>
                </a:moveTo>
                <a:lnTo>
                  <a:pt x="1420002" y="4076819"/>
                </a:lnTo>
                <a:lnTo>
                  <a:pt x="1420002" y="4187644"/>
                </a:lnTo>
                <a:lnTo>
                  <a:pt x="1309177" y="4187644"/>
                </a:lnTo>
                <a:close/>
                <a:moveTo>
                  <a:pt x="258369" y="4076819"/>
                </a:moveTo>
                <a:lnTo>
                  <a:pt x="369194" y="4076819"/>
                </a:lnTo>
                <a:lnTo>
                  <a:pt x="369194" y="4187644"/>
                </a:lnTo>
                <a:lnTo>
                  <a:pt x="258369" y="4187644"/>
                </a:lnTo>
                <a:close/>
                <a:moveTo>
                  <a:pt x="8139428" y="3551212"/>
                </a:moveTo>
                <a:lnTo>
                  <a:pt x="8250253" y="3551212"/>
                </a:lnTo>
                <a:lnTo>
                  <a:pt x="8250253" y="3662037"/>
                </a:lnTo>
                <a:lnTo>
                  <a:pt x="8139428" y="3662037"/>
                </a:lnTo>
                <a:close/>
                <a:moveTo>
                  <a:pt x="7088620" y="3551212"/>
                </a:moveTo>
                <a:lnTo>
                  <a:pt x="7199445" y="3551212"/>
                </a:lnTo>
                <a:lnTo>
                  <a:pt x="7199445" y="3662037"/>
                </a:lnTo>
                <a:lnTo>
                  <a:pt x="7088620" y="3662037"/>
                </a:lnTo>
                <a:close/>
                <a:moveTo>
                  <a:pt x="6037812" y="3551212"/>
                </a:moveTo>
                <a:lnTo>
                  <a:pt x="6148637" y="3551212"/>
                </a:lnTo>
                <a:lnTo>
                  <a:pt x="6148637" y="3662037"/>
                </a:lnTo>
                <a:lnTo>
                  <a:pt x="6037812" y="3662037"/>
                </a:lnTo>
                <a:close/>
                <a:moveTo>
                  <a:pt x="4987004" y="3551212"/>
                </a:moveTo>
                <a:lnTo>
                  <a:pt x="5097829" y="3551212"/>
                </a:lnTo>
                <a:lnTo>
                  <a:pt x="5097829" y="3662037"/>
                </a:lnTo>
                <a:lnTo>
                  <a:pt x="4987004" y="3662037"/>
                </a:lnTo>
                <a:close/>
                <a:moveTo>
                  <a:pt x="3936204" y="3551212"/>
                </a:moveTo>
                <a:lnTo>
                  <a:pt x="4047028" y="3551212"/>
                </a:lnTo>
                <a:lnTo>
                  <a:pt x="4047028" y="3662037"/>
                </a:lnTo>
                <a:lnTo>
                  <a:pt x="3936204" y="3662037"/>
                </a:lnTo>
                <a:close/>
                <a:moveTo>
                  <a:pt x="2885395" y="3551212"/>
                </a:moveTo>
                <a:lnTo>
                  <a:pt x="2996220" y="3551212"/>
                </a:lnTo>
                <a:lnTo>
                  <a:pt x="2996220" y="3662037"/>
                </a:lnTo>
                <a:lnTo>
                  <a:pt x="2885395" y="3662037"/>
                </a:lnTo>
                <a:close/>
                <a:moveTo>
                  <a:pt x="1834587" y="3551212"/>
                </a:moveTo>
                <a:lnTo>
                  <a:pt x="1945412" y="3551212"/>
                </a:lnTo>
                <a:lnTo>
                  <a:pt x="1945412" y="3662037"/>
                </a:lnTo>
                <a:lnTo>
                  <a:pt x="1834587" y="3662037"/>
                </a:lnTo>
                <a:close/>
                <a:moveTo>
                  <a:pt x="783778" y="3551212"/>
                </a:moveTo>
                <a:lnTo>
                  <a:pt x="894603" y="3551212"/>
                </a:lnTo>
                <a:lnTo>
                  <a:pt x="894603" y="3662037"/>
                </a:lnTo>
                <a:lnTo>
                  <a:pt x="783778" y="3662037"/>
                </a:lnTo>
                <a:close/>
                <a:moveTo>
                  <a:pt x="2942310" y="3107962"/>
                </a:moveTo>
                <a:lnTo>
                  <a:pt x="2470818" y="3579456"/>
                </a:lnTo>
                <a:lnTo>
                  <a:pt x="2470818" y="3634904"/>
                </a:lnTo>
                <a:lnTo>
                  <a:pt x="2942310" y="4106399"/>
                </a:lnTo>
                <a:lnTo>
                  <a:pt x="3410800" y="3637911"/>
                </a:lnTo>
                <a:lnTo>
                  <a:pt x="3410800" y="3576450"/>
                </a:lnTo>
                <a:close/>
                <a:moveTo>
                  <a:pt x="8195700" y="3107962"/>
                </a:moveTo>
                <a:lnTo>
                  <a:pt x="7724849" y="3578813"/>
                </a:lnTo>
                <a:lnTo>
                  <a:pt x="7724849" y="3635545"/>
                </a:lnTo>
                <a:lnTo>
                  <a:pt x="8195702" y="4106398"/>
                </a:lnTo>
                <a:lnTo>
                  <a:pt x="8664832" y="3637268"/>
                </a:lnTo>
                <a:lnTo>
                  <a:pt x="8664832" y="3577094"/>
                </a:lnTo>
                <a:close/>
                <a:moveTo>
                  <a:pt x="5043655" y="3107962"/>
                </a:moveTo>
                <a:lnTo>
                  <a:pt x="4572425" y="3579192"/>
                </a:lnTo>
                <a:lnTo>
                  <a:pt x="4572425" y="3635169"/>
                </a:lnTo>
                <a:lnTo>
                  <a:pt x="5043654" y="4106399"/>
                </a:lnTo>
                <a:lnTo>
                  <a:pt x="5512408" y="3637645"/>
                </a:lnTo>
                <a:lnTo>
                  <a:pt x="5512408" y="3576714"/>
                </a:lnTo>
                <a:close/>
                <a:moveTo>
                  <a:pt x="840943" y="3107962"/>
                </a:moveTo>
                <a:lnTo>
                  <a:pt x="369199" y="3579705"/>
                </a:lnTo>
                <a:lnTo>
                  <a:pt x="369199" y="3634656"/>
                </a:lnTo>
                <a:lnTo>
                  <a:pt x="840943" y="4106401"/>
                </a:lnTo>
                <a:lnTo>
                  <a:pt x="1309186" y="3638165"/>
                </a:lnTo>
                <a:lnTo>
                  <a:pt x="1309186" y="3576196"/>
                </a:lnTo>
                <a:close/>
                <a:moveTo>
                  <a:pt x="3992991" y="3107961"/>
                </a:moveTo>
                <a:lnTo>
                  <a:pt x="3521625" y="3579327"/>
                </a:lnTo>
                <a:lnTo>
                  <a:pt x="3521625" y="3635034"/>
                </a:lnTo>
                <a:lnTo>
                  <a:pt x="3992992" y="4106400"/>
                </a:lnTo>
                <a:lnTo>
                  <a:pt x="4461600" y="3637773"/>
                </a:lnTo>
                <a:lnTo>
                  <a:pt x="4461600" y="3576588"/>
                </a:lnTo>
                <a:close/>
                <a:moveTo>
                  <a:pt x="1891629" y="3107961"/>
                </a:moveTo>
                <a:lnTo>
                  <a:pt x="1420011" y="3579585"/>
                </a:lnTo>
                <a:lnTo>
                  <a:pt x="1420011" y="3634777"/>
                </a:lnTo>
                <a:lnTo>
                  <a:pt x="1891629" y="4106400"/>
                </a:lnTo>
                <a:lnTo>
                  <a:pt x="2359993" y="3638038"/>
                </a:lnTo>
                <a:lnTo>
                  <a:pt x="2359993" y="3576322"/>
                </a:lnTo>
                <a:close/>
                <a:moveTo>
                  <a:pt x="6094336" y="3107961"/>
                </a:moveTo>
                <a:lnTo>
                  <a:pt x="5623233" y="3579064"/>
                </a:lnTo>
                <a:lnTo>
                  <a:pt x="5623233" y="3635295"/>
                </a:lnTo>
                <a:lnTo>
                  <a:pt x="6094336" y="4106399"/>
                </a:lnTo>
                <a:lnTo>
                  <a:pt x="6563216" y="3637520"/>
                </a:lnTo>
                <a:lnTo>
                  <a:pt x="6563216" y="3576841"/>
                </a:lnTo>
                <a:close/>
                <a:moveTo>
                  <a:pt x="7145019" y="3107960"/>
                </a:moveTo>
                <a:lnTo>
                  <a:pt x="6674041" y="3578938"/>
                </a:lnTo>
                <a:lnTo>
                  <a:pt x="6674041" y="3635421"/>
                </a:lnTo>
                <a:lnTo>
                  <a:pt x="7145018" y="4106399"/>
                </a:lnTo>
                <a:lnTo>
                  <a:pt x="7614024" y="3637394"/>
                </a:lnTo>
                <a:lnTo>
                  <a:pt x="7614024" y="3576965"/>
                </a:lnTo>
                <a:close/>
                <a:moveTo>
                  <a:pt x="8664832" y="3027337"/>
                </a:moveTo>
                <a:lnTo>
                  <a:pt x="8775657" y="3027337"/>
                </a:lnTo>
                <a:lnTo>
                  <a:pt x="8775657" y="3138162"/>
                </a:lnTo>
                <a:lnTo>
                  <a:pt x="8664832" y="3138162"/>
                </a:lnTo>
                <a:close/>
                <a:moveTo>
                  <a:pt x="7614024" y="3027337"/>
                </a:moveTo>
                <a:lnTo>
                  <a:pt x="7724849" y="3027337"/>
                </a:lnTo>
                <a:lnTo>
                  <a:pt x="7724849" y="3138162"/>
                </a:lnTo>
                <a:lnTo>
                  <a:pt x="7614024" y="3138162"/>
                </a:lnTo>
                <a:close/>
                <a:moveTo>
                  <a:pt x="6563216" y="3027337"/>
                </a:moveTo>
                <a:lnTo>
                  <a:pt x="6674041" y="3027337"/>
                </a:lnTo>
                <a:lnTo>
                  <a:pt x="6674041" y="3138162"/>
                </a:lnTo>
                <a:lnTo>
                  <a:pt x="6563216" y="3138162"/>
                </a:lnTo>
                <a:close/>
                <a:moveTo>
                  <a:pt x="5512408" y="3027337"/>
                </a:moveTo>
                <a:lnTo>
                  <a:pt x="5623233" y="3027337"/>
                </a:lnTo>
                <a:lnTo>
                  <a:pt x="5623233" y="3138162"/>
                </a:lnTo>
                <a:lnTo>
                  <a:pt x="5512408" y="3138162"/>
                </a:lnTo>
                <a:close/>
                <a:moveTo>
                  <a:pt x="4461600" y="3027337"/>
                </a:moveTo>
                <a:lnTo>
                  <a:pt x="4572425" y="3027337"/>
                </a:lnTo>
                <a:lnTo>
                  <a:pt x="4572425" y="3138162"/>
                </a:lnTo>
                <a:lnTo>
                  <a:pt x="4461600" y="3138162"/>
                </a:lnTo>
                <a:close/>
                <a:moveTo>
                  <a:pt x="3410798" y="3027337"/>
                </a:moveTo>
                <a:lnTo>
                  <a:pt x="3521622" y="3027337"/>
                </a:lnTo>
                <a:lnTo>
                  <a:pt x="3521622" y="3138162"/>
                </a:lnTo>
                <a:lnTo>
                  <a:pt x="3410798" y="3138162"/>
                </a:lnTo>
                <a:close/>
                <a:moveTo>
                  <a:pt x="2359990" y="3027337"/>
                </a:moveTo>
                <a:lnTo>
                  <a:pt x="2470815" y="3027337"/>
                </a:lnTo>
                <a:lnTo>
                  <a:pt x="2470815" y="3138162"/>
                </a:lnTo>
                <a:lnTo>
                  <a:pt x="2359990" y="3138162"/>
                </a:lnTo>
                <a:close/>
                <a:moveTo>
                  <a:pt x="1309183" y="3027337"/>
                </a:moveTo>
                <a:lnTo>
                  <a:pt x="1420008" y="3027337"/>
                </a:lnTo>
                <a:lnTo>
                  <a:pt x="1420008" y="3138162"/>
                </a:lnTo>
                <a:lnTo>
                  <a:pt x="1309183" y="3138162"/>
                </a:lnTo>
                <a:close/>
                <a:moveTo>
                  <a:pt x="258373" y="3027337"/>
                </a:moveTo>
                <a:lnTo>
                  <a:pt x="369197" y="3027337"/>
                </a:lnTo>
                <a:lnTo>
                  <a:pt x="369197" y="3138162"/>
                </a:lnTo>
                <a:lnTo>
                  <a:pt x="258373" y="3138162"/>
                </a:lnTo>
                <a:close/>
                <a:moveTo>
                  <a:pt x="7642081" y="2610898"/>
                </a:moveTo>
                <a:lnTo>
                  <a:pt x="7171142" y="3081837"/>
                </a:lnTo>
                <a:lnTo>
                  <a:pt x="7640516" y="3551212"/>
                </a:lnTo>
                <a:lnTo>
                  <a:pt x="7700206" y="3551212"/>
                </a:lnTo>
                <a:lnTo>
                  <a:pt x="8169578" y="3081840"/>
                </a:lnTo>
                <a:lnTo>
                  <a:pt x="7698636" y="2610898"/>
                </a:lnTo>
                <a:close/>
                <a:moveTo>
                  <a:pt x="6591400" y="2610898"/>
                </a:moveTo>
                <a:lnTo>
                  <a:pt x="6120458" y="3081839"/>
                </a:lnTo>
                <a:lnTo>
                  <a:pt x="6589831" y="3551212"/>
                </a:lnTo>
                <a:lnTo>
                  <a:pt x="6649523" y="3551212"/>
                </a:lnTo>
                <a:lnTo>
                  <a:pt x="7118897" y="3081838"/>
                </a:lnTo>
                <a:lnTo>
                  <a:pt x="6647958" y="2610898"/>
                </a:lnTo>
                <a:close/>
                <a:moveTo>
                  <a:pt x="5540719" y="2610898"/>
                </a:moveTo>
                <a:lnTo>
                  <a:pt x="5069777" y="3081840"/>
                </a:lnTo>
                <a:lnTo>
                  <a:pt x="5539149" y="3551212"/>
                </a:lnTo>
                <a:lnTo>
                  <a:pt x="5598841" y="3551212"/>
                </a:lnTo>
                <a:lnTo>
                  <a:pt x="6068214" y="3081839"/>
                </a:lnTo>
                <a:lnTo>
                  <a:pt x="5597273" y="2610898"/>
                </a:lnTo>
                <a:close/>
                <a:moveTo>
                  <a:pt x="4490037" y="2610898"/>
                </a:moveTo>
                <a:lnTo>
                  <a:pt x="4019113" y="3081839"/>
                </a:lnTo>
                <a:lnTo>
                  <a:pt x="4488468" y="3551212"/>
                </a:lnTo>
                <a:lnTo>
                  <a:pt x="4548161" y="3551212"/>
                </a:lnTo>
                <a:lnTo>
                  <a:pt x="5017533" y="3081840"/>
                </a:lnTo>
                <a:lnTo>
                  <a:pt x="4546591" y="2610898"/>
                </a:lnTo>
                <a:close/>
                <a:moveTo>
                  <a:pt x="3439375" y="2610898"/>
                </a:moveTo>
                <a:lnTo>
                  <a:pt x="2968432" y="3081840"/>
                </a:lnTo>
                <a:lnTo>
                  <a:pt x="3437804" y="3551212"/>
                </a:lnTo>
                <a:lnTo>
                  <a:pt x="3497496" y="3551212"/>
                </a:lnTo>
                <a:lnTo>
                  <a:pt x="3966869" y="3081840"/>
                </a:lnTo>
                <a:lnTo>
                  <a:pt x="3495925" y="2610898"/>
                </a:lnTo>
                <a:close/>
                <a:moveTo>
                  <a:pt x="2388694" y="2610898"/>
                </a:moveTo>
                <a:lnTo>
                  <a:pt x="1917751" y="3081839"/>
                </a:lnTo>
                <a:lnTo>
                  <a:pt x="2387125" y="3551212"/>
                </a:lnTo>
                <a:lnTo>
                  <a:pt x="2446818" y="3551212"/>
                </a:lnTo>
                <a:lnTo>
                  <a:pt x="2916188" y="3081841"/>
                </a:lnTo>
                <a:lnTo>
                  <a:pt x="2445246" y="2610898"/>
                </a:lnTo>
                <a:close/>
                <a:moveTo>
                  <a:pt x="1338016" y="2610898"/>
                </a:moveTo>
                <a:lnTo>
                  <a:pt x="867065" y="3081840"/>
                </a:lnTo>
                <a:lnTo>
                  <a:pt x="1336446" y="3551212"/>
                </a:lnTo>
                <a:lnTo>
                  <a:pt x="1396142" y="3551212"/>
                </a:lnTo>
                <a:lnTo>
                  <a:pt x="1865507" y="3081839"/>
                </a:lnTo>
                <a:lnTo>
                  <a:pt x="1394572" y="2610898"/>
                </a:lnTo>
                <a:close/>
                <a:moveTo>
                  <a:pt x="8139428" y="2500073"/>
                </a:moveTo>
                <a:lnTo>
                  <a:pt x="8250253" y="2500073"/>
                </a:lnTo>
                <a:lnTo>
                  <a:pt x="8250253" y="2610898"/>
                </a:lnTo>
                <a:lnTo>
                  <a:pt x="8139428" y="2610898"/>
                </a:lnTo>
                <a:close/>
                <a:moveTo>
                  <a:pt x="7088620" y="2500073"/>
                </a:moveTo>
                <a:lnTo>
                  <a:pt x="7199445" y="2500073"/>
                </a:lnTo>
                <a:lnTo>
                  <a:pt x="7199445" y="2610898"/>
                </a:lnTo>
                <a:lnTo>
                  <a:pt x="7088620" y="2610898"/>
                </a:lnTo>
                <a:close/>
                <a:moveTo>
                  <a:pt x="6037812" y="2500073"/>
                </a:moveTo>
                <a:lnTo>
                  <a:pt x="6148637" y="2500073"/>
                </a:lnTo>
                <a:lnTo>
                  <a:pt x="6148637" y="2610898"/>
                </a:lnTo>
                <a:lnTo>
                  <a:pt x="6037812" y="2610898"/>
                </a:lnTo>
                <a:close/>
                <a:moveTo>
                  <a:pt x="4987004" y="2500073"/>
                </a:moveTo>
                <a:lnTo>
                  <a:pt x="5097829" y="2500073"/>
                </a:lnTo>
                <a:lnTo>
                  <a:pt x="5097829" y="2610898"/>
                </a:lnTo>
                <a:lnTo>
                  <a:pt x="4987004" y="2610898"/>
                </a:lnTo>
                <a:close/>
                <a:moveTo>
                  <a:pt x="3936207" y="2500073"/>
                </a:moveTo>
                <a:lnTo>
                  <a:pt x="4047031" y="2500073"/>
                </a:lnTo>
                <a:lnTo>
                  <a:pt x="4047031" y="2610898"/>
                </a:lnTo>
                <a:lnTo>
                  <a:pt x="3936207" y="2610898"/>
                </a:lnTo>
                <a:close/>
                <a:moveTo>
                  <a:pt x="2885399" y="2500073"/>
                </a:moveTo>
                <a:lnTo>
                  <a:pt x="2996223" y="2500073"/>
                </a:lnTo>
                <a:lnTo>
                  <a:pt x="2996223" y="2610898"/>
                </a:lnTo>
                <a:lnTo>
                  <a:pt x="2885399" y="2610898"/>
                </a:lnTo>
                <a:close/>
                <a:moveTo>
                  <a:pt x="1834589" y="2500073"/>
                </a:moveTo>
                <a:lnTo>
                  <a:pt x="1945415" y="2500073"/>
                </a:lnTo>
                <a:lnTo>
                  <a:pt x="1945415" y="2610898"/>
                </a:lnTo>
                <a:lnTo>
                  <a:pt x="1834589" y="2610898"/>
                </a:lnTo>
                <a:close/>
                <a:moveTo>
                  <a:pt x="783780" y="2500073"/>
                </a:moveTo>
                <a:lnTo>
                  <a:pt x="894605" y="2500073"/>
                </a:lnTo>
                <a:lnTo>
                  <a:pt x="894605" y="2610898"/>
                </a:lnTo>
                <a:lnTo>
                  <a:pt x="783780" y="2610898"/>
                </a:lnTo>
                <a:close/>
                <a:moveTo>
                  <a:pt x="1891628" y="2057290"/>
                </a:moveTo>
                <a:lnTo>
                  <a:pt x="1420016" y="2528900"/>
                </a:lnTo>
                <a:lnTo>
                  <a:pt x="1420016" y="2584097"/>
                </a:lnTo>
                <a:lnTo>
                  <a:pt x="1891629" y="3055718"/>
                </a:lnTo>
                <a:lnTo>
                  <a:pt x="2359995" y="2587353"/>
                </a:lnTo>
                <a:lnTo>
                  <a:pt x="2359995" y="2525647"/>
                </a:lnTo>
                <a:close/>
                <a:moveTo>
                  <a:pt x="2942310" y="2057290"/>
                </a:moveTo>
                <a:lnTo>
                  <a:pt x="2470820" y="2528772"/>
                </a:lnTo>
                <a:lnTo>
                  <a:pt x="2470820" y="2584228"/>
                </a:lnTo>
                <a:lnTo>
                  <a:pt x="2942310" y="3055719"/>
                </a:lnTo>
                <a:lnTo>
                  <a:pt x="3410803" y="2587227"/>
                </a:lnTo>
                <a:lnTo>
                  <a:pt x="3410803" y="2525772"/>
                </a:lnTo>
                <a:close/>
                <a:moveTo>
                  <a:pt x="3992992" y="2057289"/>
                </a:moveTo>
                <a:lnTo>
                  <a:pt x="3521627" y="2528644"/>
                </a:lnTo>
                <a:lnTo>
                  <a:pt x="3521627" y="2584355"/>
                </a:lnTo>
                <a:lnTo>
                  <a:pt x="3992992" y="3055718"/>
                </a:lnTo>
                <a:lnTo>
                  <a:pt x="4461600" y="2587092"/>
                </a:lnTo>
                <a:lnTo>
                  <a:pt x="4461600" y="2525906"/>
                </a:lnTo>
                <a:close/>
                <a:moveTo>
                  <a:pt x="7145018" y="2057289"/>
                </a:moveTo>
                <a:lnTo>
                  <a:pt x="6674041" y="2528257"/>
                </a:lnTo>
                <a:lnTo>
                  <a:pt x="6674041" y="2584737"/>
                </a:lnTo>
                <a:lnTo>
                  <a:pt x="7145020" y="3055716"/>
                </a:lnTo>
                <a:lnTo>
                  <a:pt x="7614024" y="2586712"/>
                </a:lnTo>
                <a:lnTo>
                  <a:pt x="7614024" y="2526286"/>
                </a:lnTo>
                <a:close/>
                <a:moveTo>
                  <a:pt x="5043655" y="2057288"/>
                </a:moveTo>
                <a:lnTo>
                  <a:pt x="4572425" y="2528510"/>
                </a:lnTo>
                <a:lnTo>
                  <a:pt x="4572425" y="2584487"/>
                </a:lnTo>
                <a:lnTo>
                  <a:pt x="5043655" y="3055718"/>
                </a:lnTo>
                <a:lnTo>
                  <a:pt x="5512408" y="2586964"/>
                </a:lnTo>
                <a:lnTo>
                  <a:pt x="5512408" y="2526033"/>
                </a:lnTo>
                <a:close/>
                <a:moveTo>
                  <a:pt x="840943" y="2057288"/>
                </a:moveTo>
                <a:lnTo>
                  <a:pt x="369202" y="2529021"/>
                </a:lnTo>
                <a:lnTo>
                  <a:pt x="369202" y="2583976"/>
                </a:lnTo>
                <a:lnTo>
                  <a:pt x="840943" y="3055718"/>
                </a:lnTo>
                <a:lnTo>
                  <a:pt x="1309190" y="2587479"/>
                </a:lnTo>
                <a:lnTo>
                  <a:pt x="1309190" y="2525518"/>
                </a:lnTo>
                <a:close/>
                <a:moveTo>
                  <a:pt x="8195701" y="2057287"/>
                </a:moveTo>
                <a:lnTo>
                  <a:pt x="7724849" y="2528130"/>
                </a:lnTo>
                <a:lnTo>
                  <a:pt x="7724849" y="2584867"/>
                </a:lnTo>
                <a:lnTo>
                  <a:pt x="8195700" y="3055717"/>
                </a:lnTo>
                <a:lnTo>
                  <a:pt x="8664832" y="2586585"/>
                </a:lnTo>
                <a:lnTo>
                  <a:pt x="8664832" y="2526410"/>
                </a:lnTo>
                <a:close/>
                <a:moveTo>
                  <a:pt x="6094339" y="2057287"/>
                </a:moveTo>
                <a:lnTo>
                  <a:pt x="5623233" y="2528385"/>
                </a:lnTo>
                <a:lnTo>
                  <a:pt x="5623233" y="2584613"/>
                </a:lnTo>
                <a:lnTo>
                  <a:pt x="6094336" y="3055717"/>
                </a:lnTo>
                <a:lnTo>
                  <a:pt x="6563216" y="2586838"/>
                </a:lnTo>
                <a:lnTo>
                  <a:pt x="6563216" y="2526156"/>
                </a:lnTo>
                <a:close/>
                <a:moveTo>
                  <a:pt x="1309181" y="1973451"/>
                </a:moveTo>
                <a:lnTo>
                  <a:pt x="1420005" y="1973451"/>
                </a:lnTo>
                <a:lnTo>
                  <a:pt x="1420005" y="2084276"/>
                </a:lnTo>
                <a:lnTo>
                  <a:pt x="1309181" y="2084276"/>
                </a:lnTo>
                <a:close/>
                <a:moveTo>
                  <a:pt x="258371" y="1973451"/>
                </a:moveTo>
                <a:lnTo>
                  <a:pt x="369196" y="1973451"/>
                </a:lnTo>
                <a:lnTo>
                  <a:pt x="369196" y="2084276"/>
                </a:lnTo>
                <a:lnTo>
                  <a:pt x="258371" y="2084276"/>
                </a:lnTo>
                <a:close/>
                <a:moveTo>
                  <a:pt x="3410796" y="1973451"/>
                </a:moveTo>
                <a:lnTo>
                  <a:pt x="3521621" y="1973451"/>
                </a:lnTo>
                <a:lnTo>
                  <a:pt x="3521621" y="2084276"/>
                </a:lnTo>
                <a:lnTo>
                  <a:pt x="3410796" y="2084276"/>
                </a:lnTo>
                <a:close/>
                <a:moveTo>
                  <a:pt x="2359988" y="1973451"/>
                </a:moveTo>
                <a:lnTo>
                  <a:pt x="2470813" y="1973451"/>
                </a:lnTo>
                <a:lnTo>
                  <a:pt x="2470813" y="2084276"/>
                </a:lnTo>
                <a:lnTo>
                  <a:pt x="2359988" y="2084276"/>
                </a:lnTo>
                <a:close/>
                <a:moveTo>
                  <a:pt x="4461600" y="1973451"/>
                </a:moveTo>
                <a:lnTo>
                  <a:pt x="4572425" y="1973451"/>
                </a:lnTo>
                <a:lnTo>
                  <a:pt x="4572425" y="2084276"/>
                </a:lnTo>
                <a:lnTo>
                  <a:pt x="4461600" y="2084276"/>
                </a:lnTo>
                <a:close/>
                <a:moveTo>
                  <a:pt x="6563216" y="1973451"/>
                </a:moveTo>
                <a:lnTo>
                  <a:pt x="6674041" y="1973451"/>
                </a:lnTo>
                <a:lnTo>
                  <a:pt x="6674041" y="2084276"/>
                </a:lnTo>
                <a:lnTo>
                  <a:pt x="6563216" y="2084276"/>
                </a:lnTo>
                <a:close/>
                <a:moveTo>
                  <a:pt x="5512408" y="1973451"/>
                </a:moveTo>
                <a:lnTo>
                  <a:pt x="5623233" y="1973451"/>
                </a:lnTo>
                <a:lnTo>
                  <a:pt x="5623233" y="2084276"/>
                </a:lnTo>
                <a:lnTo>
                  <a:pt x="5512408" y="2084276"/>
                </a:lnTo>
                <a:close/>
                <a:moveTo>
                  <a:pt x="8664832" y="1973450"/>
                </a:moveTo>
                <a:lnTo>
                  <a:pt x="8775657" y="1973450"/>
                </a:lnTo>
                <a:lnTo>
                  <a:pt x="8775657" y="2084275"/>
                </a:lnTo>
                <a:lnTo>
                  <a:pt x="8664832" y="2084275"/>
                </a:lnTo>
                <a:close/>
                <a:moveTo>
                  <a:pt x="7614024" y="1973450"/>
                </a:moveTo>
                <a:lnTo>
                  <a:pt x="7724849" y="1973450"/>
                </a:lnTo>
                <a:lnTo>
                  <a:pt x="7724849" y="2084275"/>
                </a:lnTo>
                <a:lnTo>
                  <a:pt x="7614024" y="2084275"/>
                </a:lnTo>
                <a:close/>
                <a:moveTo>
                  <a:pt x="1340281" y="1557960"/>
                </a:moveTo>
                <a:lnTo>
                  <a:pt x="867065" y="2031167"/>
                </a:lnTo>
                <a:lnTo>
                  <a:pt x="1335989" y="2500073"/>
                </a:lnTo>
                <a:lnTo>
                  <a:pt x="1396599" y="2500073"/>
                </a:lnTo>
                <a:lnTo>
                  <a:pt x="1865505" y="2031168"/>
                </a:lnTo>
                <a:lnTo>
                  <a:pt x="1392304" y="1557960"/>
                </a:lnTo>
                <a:close/>
                <a:moveTo>
                  <a:pt x="3441642" y="1557959"/>
                </a:moveTo>
                <a:lnTo>
                  <a:pt x="2968432" y="2031168"/>
                </a:lnTo>
                <a:lnTo>
                  <a:pt x="3437347" y="2500073"/>
                </a:lnTo>
                <a:lnTo>
                  <a:pt x="3497954" y="2500073"/>
                </a:lnTo>
                <a:lnTo>
                  <a:pt x="3966871" y="2031167"/>
                </a:lnTo>
                <a:lnTo>
                  <a:pt x="3493660" y="1557959"/>
                </a:lnTo>
                <a:close/>
                <a:moveTo>
                  <a:pt x="2390960" y="1557959"/>
                </a:moveTo>
                <a:lnTo>
                  <a:pt x="1917749" y="2031168"/>
                </a:lnTo>
                <a:lnTo>
                  <a:pt x="2386666" y="2500073"/>
                </a:lnTo>
                <a:lnTo>
                  <a:pt x="2447276" y="2500073"/>
                </a:lnTo>
                <a:lnTo>
                  <a:pt x="2916188" y="2031168"/>
                </a:lnTo>
                <a:lnTo>
                  <a:pt x="2442982" y="1557959"/>
                </a:lnTo>
                <a:close/>
                <a:moveTo>
                  <a:pt x="5542984" y="1557959"/>
                </a:moveTo>
                <a:lnTo>
                  <a:pt x="5069777" y="2031166"/>
                </a:lnTo>
                <a:lnTo>
                  <a:pt x="5538692" y="2500073"/>
                </a:lnTo>
                <a:lnTo>
                  <a:pt x="5599300" y="2500073"/>
                </a:lnTo>
                <a:lnTo>
                  <a:pt x="6068216" y="2031165"/>
                </a:lnTo>
                <a:lnTo>
                  <a:pt x="5595011" y="1557959"/>
                </a:lnTo>
                <a:close/>
                <a:moveTo>
                  <a:pt x="4492304" y="1557959"/>
                </a:moveTo>
                <a:lnTo>
                  <a:pt x="4019114" y="2031167"/>
                </a:lnTo>
                <a:lnTo>
                  <a:pt x="4488010" y="2500073"/>
                </a:lnTo>
                <a:lnTo>
                  <a:pt x="4548618" y="2500073"/>
                </a:lnTo>
                <a:lnTo>
                  <a:pt x="5017533" y="2031166"/>
                </a:lnTo>
                <a:lnTo>
                  <a:pt x="4544326" y="1557959"/>
                </a:lnTo>
                <a:close/>
                <a:moveTo>
                  <a:pt x="7644348" y="1557959"/>
                </a:moveTo>
                <a:lnTo>
                  <a:pt x="7171139" y="2031167"/>
                </a:lnTo>
                <a:lnTo>
                  <a:pt x="7640054" y="2500073"/>
                </a:lnTo>
                <a:lnTo>
                  <a:pt x="7700663" y="2500073"/>
                </a:lnTo>
                <a:lnTo>
                  <a:pt x="8169579" y="2031166"/>
                </a:lnTo>
                <a:lnTo>
                  <a:pt x="7696373" y="1557959"/>
                </a:lnTo>
                <a:close/>
                <a:moveTo>
                  <a:pt x="6593666" y="1557959"/>
                </a:moveTo>
                <a:lnTo>
                  <a:pt x="6120461" y="2031165"/>
                </a:lnTo>
                <a:lnTo>
                  <a:pt x="6589377" y="2500073"/>
                </a:lnTo>
                <a:lnTo>
                  <a:pt x="6649981" y="2500073"/>
                </a:lnTo>
                <a:lnTo>
                  <a:pt x="7118896" y="2031167"/>
                </a:lnTo>
                <a:lnTo>
                  <a:pt x="6645688" y="1557959"/>
                </a:lnTo>
                <a:close/>
                <a:moveTo>
                  <a:pt x="783783" y="1447135"/>
                </a:moveTo>
                <a:lnTo>
                  <a:pt x="894607" y="1447135"/>
                </a:lnTo>
                <a:lnTo>
                  <a:pt x="894607" y="1557960"/>
                </a:lnTo>
                <a:lnTo>
                  <a:pt x="783783" y="1557960"/>
                </a:lnTo>
                <a:close/>
                <a:moveTo>
                  <a:pt x="3936210" y="1447134"/>
                </a:moveTo>
                <a:lnTo>
                  <a:pt x="4047034" y="1447134"/>
                </a:lnTo>
                <a:lnTo>
                  <a:pt x="4047034" y="1557959"/>
                </a:lnTo>
                <a:lnTo>
                  <a:pt x="3936210" y="1557959"/>
                </a:lnTo>
                <a:close/>
                <a:moveTo>
                  <a:pt x="2885402" y="1447134"/>
                </a:moveTo>
                <a:lnTo>
                  <a:pt x="2996226" y="1447134"/>
                </a:lnTo>
                <a:lnTo>
                  <a:pt x="2996226" y="1557959"/>
                </a:lnTo>
                <a:lnTo>
                  <a:pt x="2885402" y="1557959"/>
                </a:lnTo>
                <a:close/>
                <a:moveTo>
                  <a:pt x="1834592" y="1447134"/>
                </a:moveTo>
                <a:lnTo>
                  <a:pt x="1945417" y="1447134"/>
                </a:lnTo>
                <a:lnTo>
                  <a:pt x="1945417" y="1557959"/>
                </a:lnTo>
                <a:lnTo>
                  <a:pt x="1834592" y="1557959"/>
                </a:lnTo>
                <a:close/>
                <a:moveTo>
                  <a:pt x="6037812" y="1447134"/>
                </a:moveTo>
                <a:lnTo>
                  <a:pt x="6148637" y="1447134"/>
                </a:lnTo>
                <a:lnTo>
                  <a:pt x="6148637" y="1557959"/>
                </a:lnTo>
                <a:lnTo>
                  <a:pt x="6037812" y="1557959"/>
                </a:lnTo>
                <a:close/>
                <a:moveTo>
                  <a:pt x="4987004" y="1447134"/>
                </a:moveTo>
                <a:lnTo>
                  <a:pt x="5097829" y="1447134"/>
                </a:lnTo>
                <a:lnTo>
                  <a:pt x="5097829" y="1557959"/>
                </a:lnTo>
                <a:lnTo>
                  <a:pt x="4987004" y="1557959"/>
                </a:lnTo>
                <a:close/>
                <a:moveTo>
                  <a:pt x="8139428" y="1447134"/>
                </a:moveTo>
                <a:lnTo>
                  <a:pt x="8250253" y="1447134"/>
                </a:lnTo>
                <a:lnTo>
                  <a:pt x="8250253" y="1557959"/>
                </a:lnTo>
                <a:lnTo>
                  <a:pt x="8139428" y="1557959"/>
                </a:lnTo>
                <a:close/>
                <a:moveTo>
                  <a:pt x="7088620" y="1447134"/>
                </a:moveTo>
                <a:lnTo>
                  <a:pt x="7199445" y="1447134"/>
                </a:lnTo>
                <a:lnTo>
                  <a:pt x="7199445" y="1557959"/>
                </a:lnTo>
                <a:lnTo>
                  <a:pt x="7088620" y="1557959"/>
                </a:lnTo>
                <a:close/>
                <a:moveTo>
                  <a:pt x="2942311" y="1006606"/>
                </a:moveTo>
                <a:lnTo>
                  <a:pt x="2470823" y="1478096"/>
                </a:lnTo>
                <a:lnTo>
                  <a:pt x="2470823" y="1533557"/>
                </a:lnTo>
                <a:lnTo>
                  <a:pt x="2942310" y="2005046"/>
                </a:lnTo>
                <a:lnTo>
                  <a:pt x="3410807" y="1536551"/>
                </a:lnTo>
                <a:lnTo>
                  <a:pt x="3410807" y="1475102"/>
                </a:lnTo>
                <a:close/>
                <a:moveTo>
                  <a:pt x="1891628" y="1006606"/>
                </a:moveTo>
                <a:lnTo>
                  <a:pt x="1420020" y="1478222"/>
                </a:lnTo>
                <a:lnTo>
                  <a:pt x="1420020" y="1533430"/>
                </a:lnTo>
                <a:lnTo>
                  <a:pt x="1891628" y="2005046"/>
                </a:lnTo>
                <a:lnTo>
                  <a:pt x="2359999" y="1536677"/>
                </a:lnTo>
                <a:lnTo>
                  <a:pt x="2359999" y="1474976"/>
                </a:lnTo>
                <a:close/>
                <a:moveTo>
                  <a:pt x="840942" y="1006606"/>
                </a:moveTo>
                <a:lnTo>
                  <a:pt x="369204" y="1478346"/>
                </a:lnTo>
                <a:lnTo>
                  <a:pt x="369204" y="1533304"/>
                </a:lnTo>
                <a:lnTo>
                  <a:pt x="840943" y="2005045"/>
                </a:lnTo>
                <a:lnTo>
                  <a:pt x="1309193" y="1536802"/>
                </a:lnTo>
                <a:lnTo>
                  <a:pt x="1309193" y="1474850"/>
                </a:lnTo>
                <a:close/>
                <a:moveTo>
                  <a:pt x="3992992" y="1006606"/>
                </a:moveTo>
                <a:lnTo>
                  <a:pt x="3521631" y="1477968"/>
                </a:lnTo>
                <a:lnTo>
                  <a:pt x="3521631" y="1533684"/>
                </a:lnTo>
                <a:lnTo>
                  <a:pt x="3992992" y="2005046"/>
                </a:lnTo>
                <a:lnTo>
                  <a:pt x="4461600" y="1536420"/>
                </a:lnTo>
                <a:lnTo>
                  <a:pt x="4461600" y="1475233"/>
                </a:lnTo>
                <a:close/>
                <a:moveTo>
                  <a:pt x="6094336" y="1006605"/>
                </a:moveTo>
                <a:lnTo>
                  <a:pt x="5623233" y="1477710"/>
                </a:lnTo>
                <a:lnTo>
                  <a:pt x="5623233" y="1533937"/>
                </a:lnTo>
                <a:lnTo>
                  <a:pt x="6094338" y="2005043"/>
                </a:lnTo>
                <a:lnTo>
                  <a:pt x="6563216" y="1536165"/>
                </a:lnTo>
                <a:lnTo>
                  <a:pt x="6563216" y="1475486"/>
                </a:lnTo>
                <a:close/>
                <a:moveTo>
                  <a:pt x="7145020" y="1006604"/>
                </a:moveTo>
                <a:lnTo>
                  <a:pt x="6674041" y="1477584"/>
                </a:lnTo>
                <a:lnTo>
                  <a:pt x="6674041" y="1534069"/>
                </a:lnTo>
                <a:lnTo>
                  <a:pt x="7145018" y="2005045"/>
                </a:lnTo>
                <a:lnTo>
                  <a:pt x="7614024" y="1536039"/>
                </a:lnTo>
                <a:lnTo>
                  <a:pt x="7614024" y="1475610"/>
                </a:lnTo>
                <a:close/>
                <a:moveTo>
                  <a:pt x="8195701" y="1006604"/>
                </a:moveTo>
                <a:lnTo>
                  <a:pt x="7724849" y="1477457"/>
                </a:lnTo>
                <a:lnTo>
                  <a:pt x="7724849" y="1534190"/>
                </a:lnTo>
                <a:lnTo>
                  <a:pt x="8195702" y="2005044"/>
                </a:lnTo>
                <a:lnTo>
                  <a:pt x="8664832" y="1535914"/>
                </a:lnTo>
                <a:lnTo>
                  <a:pt x="8664832" y="1475735"/>
                </a:lnTo>
                <a:close/>
                <a:moveTo>
                  <a:pt x="5043657" y="1006604"/>
                </a:moveTo>
                <a:lnTo>
                  <a:pt x="4572425" y="1477838"/>
                </a:lnTo>
                <a:lnTo>
                  <a:pt x="4572425" y="1533814"/>
                </a:lnTo>
                <a:lnTo>
                  <a:pt x="5043655" y="2005045"/>
                </a:lnTo>
                <a:lnTo>
                  <a:pt x="5512408" y="1536292"/>
                </a:lnTo>
                <a:lnTo>
                  <a:pt x="5512408" y="1475356"/>
                </a:lnTo>
                <a:close/>
                <a:moveTo>
                  <a:pt x="2359987" y="922636"/>
                </a:moveTo>
                <a:lnTo>
                  <a:pt x="2470812" y="922636"/>
                </a:lnTo>
                <a:lnTo>
                  <a:pt x="2470812" y="1033461"/>
                </a:lnTo>
                <a:lnTo>
                  <a:pt x="2359987" y="1033461"/>
                </a:lnTo>
                <a:close/>
                <a:moveTo>
                  <a:pt x="1309178" y="922636"/>
                </a:moveTo>
                <a:lnTo>
                  <a:pt x="1420004" y="922636"/>
                </a:lnTo>
                <a:lnTo>
                  <a:pt x="1420004" y="1033461"/>
                </a:lnTo>
                <a:lnTo>
                  <a:pt x="1309178" y="1033461"/>
                </a:lnTo>
                <a:close/>
                <a:moveTo>
                  <a:pt x="258370" y="922636"/>
                </a:moveTo>
                <a:lnTo>
                  <a:pt x="369195" y="922636"/>
                </a:lnTo>
                <a:lnTo>
                  <a:pt x="369195" y="1033461"/>
                </a:lnTo>
                <a:lnTo>
                  <a:pt x="258370" y="1033461"/>
                </a:lnTo>
                <a:close/>
                <a:moveTo>
                  <a:pt x="4461600" y="922636"/>
                </a:moveTo>
                <a:lnTo>
                  <a:pt x="4572425" y="922636"/>
                </a:lnTo>
                <a:lnTo>
                  <a:pt x="4572425" y="1033461"/>
                </a:lnTo>
                <a:lnTo>
                  <a:pt x="4461600" y="1033461"/>
                </a:lnTo>
                <a:close/>
                <a:moveTo>
                  <a:pt x="3410794" y="922636"/>
                </a:moveTo>
                <a:lnTo>
                  <a:pt x="3521620" y="922636"/>
                </a:lnTo>
                <a:lnTo>
                  <a:pt x="3521620" y="1033461"/>
                </a:lnTo>
                <a:lnTo>
                  <a:pt x="3410794" y="1033461"/>
                </a:lnTo>
                <a:close/>
                <a:moveTo>
                  <a:pt x="7614024" y="922636"/>
                </a:moveTo>
                <a:lnTo>
                  <a:pt x="7724849" y="922636"/>
                </a:lnTo>
                <a:lnTo>
                  <a:pt x="7724849" y="1033461"/>
                </a:lnTo>
                <a:lnTo>
                  <a:pt x="7614024" y="1033461"/>
                </a:lnTo>
                <a:close/>
                <a:moveTo>
                  <a:pt x="6563216" y="922636"/>
                </a:moveTo>
                <a:lnTo>
                  <a:pt x="6674041" y="922636"/>
                </a:lnTo>
                <a:lnTo>
                  <a:pt x="6674041" y="1033461"/>
                </a:lnTo>
                <a:lnTo>
                  <a:pt x="6563216" y="1033461"/>
                </a:lnTo>
                <a:close/>
                <a:moveTo>
                  <a:pt x="5512408" y="922636"/>
                </a:moveTo>
                <a:lnTo>
                  <a:pt x="5623233" y="922636"/>
                </a:lnTo>
                <a:lnTo>
                  <a:pt x="5623233" y="1033461"/>
                </a:lnTo>
                <a:lnTo>
                  <a:pt x="5512408" y="1033461"/>
                </a:lnTo>
                <a:close/>
                <a:moveTo>
                  <a:pt x="8664832" y="922635"/>
                </a:moveTo>
                <a:lnTo>
                  <a:pt x="8775657" y="922635"/>
                </a:lnTo>
                <a:lnTo>
                  <a:pt x="8775657" y="1033460"/>
                </a:lnTo>
                <a:lnTo>
                  <a:pt x="8664832" y="1033460"/>
                </a:lnTo>
                <a:close/>
                <a:moveTo>
                  <a:pt x="1337494" y="510063"/>
                </a:moveTo>
                <a:lnTo>
                  <a:pt x="867064" y="980485"/>
                </a:lnTo>
                <a:lnTo>
                  <a:pt x="1333721" y="1447135"/>
                </a:lnTo>
                <a:lnTo>
                  <a:pt x="1398862" y="1447135"/>
                </a:lnTo>
                <a:lnTo>
                  <a:pt x="1865505" y="980485"/>
                </a:lnTo>
                <a:lnTo>
                  <a:pt x="1395091" y="510063"/>
                </a:lnTo>
                <a:close/>
                <a:moveTo>
                  <a:pt x="2388172" y="510063"/>
                </a:moveTo>
                <a:lnTo>
                  <a:pt x="1917749" y="980485"/>
                </a:lnTo>
                <a:lnTo>
                  <a:pt x="2384400" y="1447135"/>
                </a:lnTo>
                <a:lnTo>
                  <a:pt x="2449540" y="1447135"/>
                </a:lnTo>
                <a:lnTo>
                  <a:pt x="2916188" y="980485"/>
                </a:lnTo>
                <a:lnTo>
                  <a:pt x="2445768" y="510063"/>
                </a:lnTo>
                <a:close/>
                <a:moveTo>
                  <a:pt x="3438854" y="510063"/>
                </a:moveTo>
                <a:lnTo>
                  <a:pt x="2968432" y="980485"/>
                </a:lnTo>
                <a:lnTo>
                  <a:pt x="3435082" y="1447134"/>
                </a:lnTo>
                <a:lnTo>
                  <a:pt x="3500221" y="1447134"/>
                </a:lnTo>
                <a:lnTo>
                  <a:pt x="3966871" y="980485"/>
                </a:lnTo>
                <a:lnTo>
                  <a:pt x="3496446" y="510063"/>
                </a:lnTo>
                <a:close/>
                <a:moveTo>
                  <a:pt x="4489516" y="510063"/>
                </a:moveTo>
                <a:lnTo>
                  <a:pt x="4019114" y="980485"/>
                </a:lnTo>
                <a:lnTo>
                  <a:pt x="4485745" y="1447134"/>
                </a:lnTo>
                <a:lnTo>
                  <a:pt x="4550885" y="1447134"/>
                </a:lnTo>
                <a:lnTo>
                  <a:pt x="5017536" y="980482"/>
                </a:lnTo>
                <a:lnTo>
                  <a:pt x="4547117" y="510063"/>
                </a:lnTo>
                <a:close/>
                <a:moveTo>
                  <a:pt x="5540197" y="510063"/>
                </a:moveTo>
                <a:lnTo>
                  <a:pt x="5069779" y="980483"/>
                </a:lnTo>
                <a:lnTo>
                  <a:pt x="5536430" y="1447134"/>
                </a:lnTo>
                <a:lnTo>
                  <a:pt x="5601565" y="1447134"/>
                </a:lnTo>
                <a:lnTo>
                  <a:pt x="6068214" y="980484"/>
                </a:lnTo>
                <a:lnTo>
                  <a:pt x="5597794" y="510063"/>
                </a:lnTo>
                <a:close/>
                <a:moveTo>
                  <a:pt x="6590878" y="510062"/>
                </a:moveTo>
                <a:lnTo>
                  <a:pt x="6120457" y="980484"/>
                </a:lnTo>
                <a:lnTo>
                  <a:pt x="6587106" y="1447134"/>
                </a:lnTo>
                <a:lnTo>
                  <a:pt x="6652247" y="1447134"/>
                </a:lnTo>
                <a:lnTo>
                  <a:pt x="7118898" y="980483"/>
                </a:lnTo>
                <a:lnTo>
                  <a:pt x="6648479" y="510062"/>
                </a:lnTo>
                <a:close/>
                <a:moveTo>
                  <a:pt x="7641560" y="510062"/>
                </a:moveTo>
                <a:lnTo>
                  <a:pt x="7171142" y="980482"/>
                </a:lnTo>
                <a:lnTo>
                  <a:pt x="7637793" y="1447134"/>
                </a:lnTo>
                <a:lnTo>
                  <a:pt x="7702929" y="1447134"/>
                </a:lnTo>
                <a:lnTo>
                  <a:pt x="8169579" y="980483"/>
                </a:lnTo>
                <a:lnTo>
                  <a:pt x="7699160" y="510062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3"/>
                </a:lnTo>
                <a:lnTo>
                  <a:pt x="783785" y="510063"/>
                </a:lnTo>
                <a:close/>
                <a:moveTo>
                  <a:pt x="1834594" y="399238"/>
                </a:moveTo>
                <a:lnTo>
                  <a:pt x="1945420" y="399238"/>
                </a:lnTo>
                <a:lnTo>
                  <a:pt x="1945420" y="510063"/>
                </a:lnTo>
                <a:lnTo>
                  <a:pt x="1834594" y="510063"/>
                </a:lnTo>
                <a:close/>
                <a:moveTo>
                  <a:pt x="3936212" y="399238"/>
                </a:moveTo>
                <a:lnTo>
                  <a:pt x="4047037" y="399238"/>
                </a:lnTo>
                <a:lnTo>
                  <a:pt x="4047037" y="510063"/>
                </a:lnTo>
                <a:lnTo>
                  <a:pt x="3936212" y="510063"/>
                </a:lnTo>
                <a:close/>
                <a:moveTo>
                  <a:pt x="2885405" y="399238"/>
                </a:moveTo>
                <a:lnTo>
                  <a:pt x="2996229" y="399238"/>
                </a:lnTo>
                <a:lnTo>
                  <a:pt x="2996229" y="510063"/>
                </a:lnTo>
                <a:lnTo>
                  <a:pt x="2885405" y="510063"/>
                </a:lnTo>
                <a:close/>
                <a:moveTo>
                  <a:pt x="4987004" y="399238"/>
                </a:moveTo>
                <a:lnTo>
                  <a:pt x="5097829" y="399238"/>
                </a:lnTo>
                <a:lnTo>
                  <a:pt x="5097829" y="510063"/>
                </a:lnTo>
                <a:lnTo>
                  <a:pt x="4987004" y="510063"/>
                </a:lnTo>
                <a:close/>
                <a:moveTo>
                  <a:pt x="6037812" y="399238"/>
                </a:moveTo>
                <a:lnTo>
                  <a:pt x="6148637" y="399238"/>
                </a:lnTo>
                <a:lnTo>
                  <a:pt x="6148637" y="510062"/>
                </a:lnTo>
                <a:lnTo>
                  <a:pt x="6037812" y="510062"/>
                </a:lnTo>
                <a:close/>
                <a:moveTo>
                  <a:pt x="7088620" y="399237"/>
                </a:moveTo>
                <a:lnTo>
                  <a:pt x="7199445" y="399237"/>
                </a:lnTo>
                <a:lnTo>
                  <a:pt x="7199445" y="510062"/>
                </a:lnTo>
                <a:lnTo>
                  <a:pt x="7088620" y="510062"/>
                </a:lnTo>
                <a:close/>
                <a:moveTo>
                  <a:pt x="8139428" y="399237"/>
                </a:moveTo>
                <a:lnTo>
                  <a:pt x="8250253" y="399237"/>
                </a:lnTo>
                <a:lnTo>
                  <a:pt x="8250253" y="510062"/>
                </a:lnTo>
                <a:lnTo>
                  <a:pt x="8139428" y="510062"/>
                </a:lnTo>
                <a:close/>
                <a:moveTo>
                  <a:pt x="6138416" y="0"/>
                </a:moveTo>
                <a:lnTo>
                  <a:pt x="6190660" y="0"/>
                </a:lnTo>
                <a:lnTo>
                  <a:pt x="6589898" y="399238"/>
                </a:lnTo>
                <a:lnTo>
                  <a:pt x="6649459" y="399238"/>
                </a:lnTo>
                <a:lnTo>
                  <a:pt x="7048695" y="2"/>
                </a:lnTo>
                <a:lnTo>
                  <a:pt x="7100939" y="2"/>
                </a:lnTo>
                <a:lnTo>
                  <a:pt x="6674041" y="426899"/>
                </a:lnTo>
                <a:lnTo>
                  <a:pt x="6674041" y="483380"/>
                </a:lnTo>
                <a:lnTo>
                  <a:pt x="7145020" y="954361"/>
                </a:lnTo>
                <a:lnTo>
                  <a:pt x="7614024" y="485355"/>
                </a:lnTo>
                <a:lnTo>
                  <a:pt x="7614024" y="424926"/>
                </a:lnTo>
                <a:lnTo>
                  <a:pt x="7189097" y="1"/>
                </a:lnTo>
                <a:lnTo>
                  <a:pt x="7241340" y="1"/>
                </a:lnTo>
                <a:lnTo>
                  <a:pt x="7640577" y="399237"/>
                </a:lnTo>
                <a:lnTo>
                  <a:pt x="7700142" y="399237"/>
                </a:lnTo>
                <a:lnTo>
                  <a:pt x="8099378" y="1"/>
                </a:lnTo>
                <a:lnTo>
                  <a:pt x="8151622" y="1"/>
                </a:lnTo>
                <a:lnTo>
                  <a:pt x="7724849" y="426774"/>
                </a:lnTo>
                <a:lnTo>
                  <a:pt x="7724849" y="483509"/>
                </a:lnTo>
                <a:lnTo>
                  <a:pt x="8195700" y="954363"/>
                </a:lnTo>
                <a:lnTo>
                  <a:pt x="8664832" y="485228"/>
                </a:lnTo>
                <a:lnTo>
                  <a:pt x="8664832" y="425054"/>
                </a:lnTo>
                <a:lnTo>
                  <a:pt x="8239778" y="1"/>
                </a:lnTo>
                <a:lnTo>
                  <a:pt x="8292022" y="1"/>
                </a:lnTo>
                <a:lnTo>
                  <a:pt x="8691259" y="399237"/>
                </a:lnTo>
                <a:lnTo>
                  <a:pt x="8750823" y="399237"/>
                </a:lnTo>
                <a:lnTo>
                  <a:pt x="9143986" y="6075"/>
                </a:lnTo>
                <a:lnTo>
                  <a:pt x="9143986" y="58319"/>
                </a:lnTo>
                <a:lnTo>
                  <a:pt x="8775657" y="426647"/>
                </a:lnTo>
                <a:lnTo>
                  <a:pt x="8775657" y="483635"/>
                </a:lnTo>
                <a:lnTo>
                  <a:pt x="9143986" y="851966"/>
                </a:lnTo>
                <a:lnTo>
                  <a:pt x="9143986" y="904210"/>
                </a:lnTo>
                <a:lnTo>
                  <a:pt x="8749840" y="510062"/>
                </a:lnTo>
                <a:lnTo>
                  <a:pt x="8692242" y="510062"/>
                </a:lnTo>
                <a:lnTo>
                  <a:pt x="8221822" y="980484"/>
                </a:lnTo>
                <a:lnTo>
                  <a:pt x="8688471" y="1447133"/>
                </a:lnTo>
                <a:lnTo>
                  <a:pt x="8753611" y="1447133"/>
                </a:lnTo>
                <a:lnTo>
                  <a:pt x="9143986" y="1056762"/>
                </a:lnTo>
                <a:lnTo>
                  <a:pt x="9143986" y="1109003"/>
                </a:lnTo>
                <a:lnTo>
                  <a:pt x="8775657" y="1477331"/>
                </a:lnTo>
                <a:lnTo>
                  <a:pt x="8775657" y="1534319"/>
                </a:lnTo>
                <a:lnTo>
                  <a:pt x="9143986" y="1902649"/>
                </a:lnTo>
                <a:lnTo>
                  <a:pt x="9143987" y="1954891"/>
                </a:lnTo>
                <a:lnTo>
                  <a:pt x="8747055" y="1557959"/>
                </a:lnTo>
                <a:lnTo>
                  <a:pt x="8695029" y="1557959"/>
                </a:lnTo>
                <a:lnTo>
                  <a:pt x="8221823" y="2031165"/>
                </a:lnTo>
                <a:lnTo>
                  <a:pt x="8690741" y="2500073"/>
                </a:lnTo>
                <a:lnTo>
                  <a:pt x="8751345" y="2500073"/>
                </a:lnTo>
                <a:lnTo>
                  <a:pt x="9143986" y="2107432"/>
                </a:lnTo>
                <a:lnTo>
                  <a:pt x="9143986" y="2159677"/>
                </a:lnTo>
                <a:lnTo>
                  <a:pt x="8775657" y="2528005"/>
                </a:lnTo>
                <a:lnTo>
                  <a:pt x="8775657" y="2584989"/>
                </a:lnTo>
                <a:lnTo>
                  <a:pt x="9143987" y="2953319"/>
                </a:lnTo>
                <a:lnTo>
                  <a:pt x="9143987" y="3005564"/>
                </a:lnTo>
                <a:lnTo>
                  <a:pt x="8749321" y="2610898"/>
                </a:lnTo>
                <a:lnTo>
                  <a:pt x="8692765" y="2610898"/>
                </a:lnTo>
                <a:lnTo>
                  <a:pt x="8221822" y="3081840"/>
                </a:lnTo>
                <a:lnTo>
                  <a:pt x="8691194" y="3551212"/>
                </a:lnTo>
                <a:lnTo>
                  <a:pt x="8750888" y="3551212"/>
                </a:lnTo>
                <a:lnTo>
                  <a:pt x="9143986" y="3158114"/>
                </a:lnTo>
                <a:lnTo>
                  <a:pt x="9143986" y="3210356"/>
                </a:lnTo>
                <a:lnTo>
                  <a:pt x="8775657" y="3578686"/>
                </a:lnTo>
                <a:lnTo>
                  <a:pt x="8775657" y="3635674"/>
                </a:lnTo>
                <a:lnTo>
                  <a:pt x="9143986" y="4004003"/>
                </a:lnTo>
                <a:lnTo>
                  <a:pt x="9143986" y="4056248"/>
                </a:lnTo>
                <a:lnTo>
                  <a:pt x="8749774" y="3662037"/>
                </a:lnTo>
                <a:lnTo>
                  <a:pt x="8692306" y="3662037"/>
                </a:lnTo>
                <a:lnTo>
                  <a:pt x="8221823" y="4132519"/>
                </a:lnTo>
                <a:lnTo>
                  <a:pt x="8661299" y="4571995"/>
                </a:lnTo>
                <a:lnTo>
                  <a:pt x="8609053" y="4571995"/>
                </a:lnTo>
                <a:lnTo>
                  <a:pt x="8195700" y="4158642"/>
                </a:lnTo>
                <a:lnTo>
                  <a:pt x="7782346" y="4571997"/>
                </a:lnTo>
                <a:lnTo>
                  <a:pt x="7730103" y="4571997"/>
                </a:lnTo>
                <a:lnTo>
                  <a:pt x="8169579" y="4132521"/>
                </a:lnTo>
                <a:lnTo>
                  <a:pt x="7699096" y="3662037"/>
                </a:lnTo>
                <a:lnTo>
                  <a:pt x="7641624" y="3662037"/>
                </a:lnTo>
                <a:lnTo>
                  <a:pt x="7171140" y="4132521"/>
                </a:lnTo>
                <a:lnTo>
                  <a:pt x="7610615" y="4571996"/>
                </a:lnTo>
                <a:lnTo>
                  <a:pt x="7558371" y="4571996"/>
                </a:lnTo>
                <a:lnTo>
                  <a:pt x="7145018" y="4158643"/>
                </a:lnTo>
                <a:lnTo>
                  <a:pt x="6731665" y="4571996"/>
                </a:lnTo>
                <a:lnTo>
                  <a:pt x="6679421" y="4571997"/>
                </a:lnTo>
                <a:lnTo>
                  <a:pt x="7118896" y="4132521"/>
                </a:lnTo>
                <a:lnTo>
                  <a:pt x="6648412" y="3662037"/>
                </a:lnTo>
                <a:lnTo>
                  <a:pt x="6590942" y="3662037"/>
                </a:lnTo>
                <a:lnTo>
                  <a:pt x="6120458" y="4132521"/>
                </a:lnTo>
                <a:lnTo>
                  <a:pt x="6559933" y="4571996"/>
                </a:lnTo>
                <a:lnTo>
                  <a:pt x="6507689" y="4571996"/>
                </a:lnTo>
                <a:lnTo>
                  <a:pt x="6094336" y="4158643"/>
                </a:lnTo>
                <a:lnTo>
                  <a:pt x="5680986" y="4571994"/>
                </a:lnTo>
                <a:lnTo>
                  <a:pt x="5628742" y="4571994"/>
                </a:lnTo>
                <a:lnTo>
                  <a:pt x="6068215" y="4132521"/>
                </a:lnTo>
                <a:lnTo>
                  <a:pt x="5597730" y="3662037"/>
                </a:lnTo>
                <a:lnTo>
                  <a:pt x="5540260" y="3662037"/>
                </a:lnTo>
                <a:lnTo>
                  <a:pt x="5069776" y="4132521"/>
                </a:lnTo>
                <a:lnTo>
                  <a:pt x="5509251" y="4571996"/>
                </a:lnTo>
                <a:lnTo>
                  <a:pt x="5457007" y="4571996"/>
                </a:lnTo>
                <a:lnTo>
                  <a:pt x="5043654" y="4158643"/>
                </a:lnTo>
                <a:lnTo>
                  <a:pt x="4630302" y="4571995"/>
                </a:lnTo>
                <a:lnTo>
                  <a:pt x="4578058" y="4571995"/>
                </a:lnTo>
                <a:lnTo>
                  <a:pt x="5017532" y="4132521"/>
                </a:lnTo>
                <a:lnTo>
                  <a:pt x="4547048" y="3662037"/>
                </a:lnTo>
                <a:lnTo>
                  <a:pt x="4489581" y="3662037"/>
                </a:lnTo>
                <a:lnTo>
                  <a:pt x="4019114" y="4132522"/>
                </a:lnTo>
                <a:lnTo>
                  <a:pt x="4458569" y="4571996"/>
                </a:lnTo>
                <a:lnTo>
                  <a:pt x="4406325" y="4571996"/>
                </a:lnTo>
                <a:lnTo>
                  <a:pt x="3992992" y="4158644"/>
                </a:lnTo>
                <a:lnTo>
                  <a:pt x="3579640" y="4571995"/>
                </a:lnTo>
                <a:lnTo>
                  <a:pt x="3527396" y="4571995"/>
                </a:lnTo>
                <a:lnTo>
                  <a:pt x="3966870" y="4132522"/>
                </a:lnTo>
                <a:lnTo>
                  <a:pt x="3496383" y="3662037"/>
                </a:lnTo>
                <a:lnTo>
                  <a:pt x="3438916" y="3662037"/>
                </a:lnTo>
                <a:lnTo>
                  <a:pt x="2968432" y="4132520"/>
                </a:lnTo>
                <a:lnTo>
                  <a:pt x="3407909" y="4571995"/>
                </a:lnTo>
                <a:lnTo>
                  <a:pt x="3355664" y="4571995"/>
                </a:lnTo>
                <a:lnTo>
                  <a:pt x="2942310" y="4158642"/>
                </a:lnTo>
                <a:lnTo>
                  <a:pt x="2528960" y="4571994"/>
                </a:lnTo>
                <a:lnTo>
                  <a:pt x="2476716" y="4571994"/>
                </a:lnTo>
                <a:lnTo>
                  <a:pt x="2916189" y="4132521"/>
                </a:lnTo>
                <a:lnTo>
                  <a:pt x="2445706" y="3662037"/>
                </a:lnTo>
                <a:lnTo>
                  <a:pt x="2388237" y="3662037"/>
                </a:lnTo>
                <a:lnTo>
                  <a:pt x="1917750" y="4132522"/>
                </a:lnTo>
                <a:lnTo>
                  <a:pt x="2357226" y="4571995"/>
                </a:lnTo>
                <a:lnTo>
                  <a:pt x="2304983" y="4571996"/>
                </a:lnTo>
                <a:lnTo>
                  <a:pt x="1891628" y="4158644"/>
                </a:lnTo>
                <a:lnTo>
                  <a:pt x="1478287" y="4571994"/>
                </a:lnTo>
                <a:lnTo>
                  <a:pt x="1426043" y="4571994"/>
                </a:lnTo>
                <a:lnTo>
                  <a:pt x="1865506" y="4132522"/>
                </a:lnTo>
                <a:lnTo>
                  <a:pt x="1395028" y="3662037"/>
                </a:lnTo>
                <a:lnTo>
                  <a:pt x="1337560" y="3662037"/>
                </a:lnTo>
                <a:lnTo>
                  <a:pt x="867065" y="4132523"/>
                </a:lnTo>
                <a:lnTo>
                  <a:pt x="1306545" y="4571995"/>
                </a:lnTo>
                <a:lnTo>
                  <a:pt x="1254301" y="4571995"/>
                </a:lnTo>
                <a:lnTo>
                  <a:pt x="840943" y="4158645"/>
                </a:lnTo>
                <a:lnTo>
                  <a:pt x="427592" y="4571996"/>
                </a:lnTo>
                <a:lnTo>
                  <a:pt x="375348" y="4571996"/>
                </a:lnTo>
                <a:lnTo>
                  <a:pt x="814821" y="4132522"/>
                </a:lnTo>
                <a:lnTo>
                  <a:pt x="344336" y="3662037"/>
                </a:lnTo>
                <a:lnTo>
                  <a:pt x="286868" y="3662037"/>
                </a:lnTo>
                <a:lnTo>
                  <a:pt x="2" y="3948903"/>
                </a:lnTo>
                <a:lnTo>
                  <a:pt x="2" y="3896659"/>
                </a:lnTo>
                <a:lnTo>
                  <a:pt x="258375" y="3638287"/>
                </a:lnTo>
                <a:lnTo>
                  <a:pt x="258375" y="3576075"/>
                </a:lnTo>
                <a:lnTo>
                  <a:pt x="1" y="3317701"/>
                </a:lnTo>
                <a:lnTo>
                  <a:pt x="1" y="3265457"/>
                </a:lnTo>
                <a:lnTo>
                  <a:pt x="285755" y="3551212"/>
                </a:lnTo>
                <a:lnTo>
                  <a:pt x="345449" y="3551212"/>
                </a:lnTo>
                <a:lnTo>
                  <a:pt x="814821" y="3081840"/>
                </a:lnTo>
                <a:lnTo>
                  <a:pt x="343879" y="2610898"/>
                </a:lnTo>
                <a:lnTo>
                  <a:pt x="287325" y="2610898"/>
                </a:lnTo>
                <a:lnTo>
                  <a:pt x="4" y="2898220"/>
                </a:lnTo>
                <a:lnTo>
                  <a:pt x="4" y="2845976"/>
                </a:lnTo>
                <a:lnTo>
                  <a:pt x="258377" y="2587602"/>
                </a:lnTo>
                <a:lnTo>
                  <a:pt x="258377" y="2525395"/>
                </a:lnTo>
                <a:lnTo>
                  <a:pt x="1" y="2267018"/>
                </a:lnTo>
                <a:lnTo>
                  <a:pt x="0" y="2214773"/>
                </a:lnTo>
                <a:lnTo>
                  <a:pt x="285299" y="2500073"/>
                </a:lnTo>
                <a:lnTo>
                  <a:pt x="345906" y="2500073"/>
                </a:lnTo>
                <a:lnTo>
                  <a:pt x="814821" y="2031167"/>
                </a:lnTo>
                <a:lnTo>
                  <a:pt x="341615" y="1557960"/>
                </a:lnTo>
                <a:lnTo>
                  <a:pt x="289591" y="1557960"/>
                </a:lnTo>
                <a:lnTo>
                  <a:pt x="1" y="1847551"/>
                </a:lnTo>
                <a:lnTo>
                  <a:pt x="1" y="1795307"/>
                </a:lnTo>
                <a:lnTo>
                  <a:pt x="258379" y="1536928"/>
                </a:lnTo>
                <a:lnTo>
                  <a:pt x="258379" y="1474723"/>
                </a:lnTo>
                <a:lnTo>
                  <a:pt x="1" y="1216345"/>
                </a:lnTo>
                <a:lnTo>
                  <a:pt x="1" y="1164102"/>
                </a:lnTo>
                <a:lnTo>
                  <a:pt x="283034" y="1447135"/>
                </a:lnTo>
                <a:lnTo>
                  <a:pt x="348172" y="1447135"/>
                </a:lnTo>
                <a:lnTo>
                  <a:pt x="814820" y="980485"/>
                </a:lnTo>
                <a:lnTo>
                  <a:pt x="344400" y="510063"/>
                </a:lnTo>
                <a:lnTo>
                  <a:pt x="286802" y="510063"/>
                </a:lnTo>
                <a:lnTo>
                  <a:pt x="2" y="796868"/>
                </a:lnTo>
                <a:lnTo>
                  <a:pt x="2" y="744627"/>
                </a:lnTo>
                <a:lnTo>
                  <a:pt x="258382" y="486240"/>
                </a:lnTo>
                <a:lnTo>
                  <a:pt x="258382" y="424044"/>
                </a:lnTo>
                <a:lnTo>
                  <a:pt x="2" y="165665"/>
                </a:lnTo>
                <a:lnTo>
                  <a:pt x="2" y="113421"/>
                </a:lnTo>
                <a:lnTo>
                  <a:pt x="285819" y="399238"/>
                </a:lnTo>
                <a:lnTo>
                  <a:pt x="345383" y="399238"/>
                </a:lnTo>
                <a:lnTo>
                  <a:pt x="744619" y="2"/>
                </a:lnTo>
                <a:lnTo>
                  <a:pt x="796863" y="2"/>
                </a:lnTo>
                <a:lnTo>
                  <a:pt x="369206" y="427659"/>
                </a:lnTo>
                <a:lnTo>
                  <a:pt x="369206" y="482625"/>
                </a:lnTo>
                <a:lnTo>
                  <a:pt x="840942" y="954363"/>
                </a:lnTo>
                <a:lnTo>
                  <a:pt x="1309198" y="486115"/>
                </a:lnTo>
                <a:lnTo>
                  <a:pt x="1309198" y="424170"/>
                </a:lnTo>
                <a:lnTo>
                  <a:pt x="885018" y="1"/>
                </a:lnTo>
                <a:lnTo>
                  <a:pt x="937262" y="1"/>
                </a:lnTo>
                <a:lnTo>
                  <a:pt x="1336510" y="399238"/>
                </a:lnTo>
                <a:lnTo>
                  <a:pt x="1396075" y="399238"/>
                </a:lnTo>
                <a:lnTo>
                  <a:pt x="1795305" y="3"/>
                </a:lnTo>
                <a:lnTo>
                  <a:pt x="1847547" y="3"/>
                </a:lnTo>
                <a:lnTo>
                  <a:pt x="1420024" y="427535"/>
                </a:lnTo>
                <a:lnTo>
                  <a:pt x="1420024" y="482750"/>
                </a:lnTo>
                <a:lnTo>
                  <a:pt x="1891628" y="954364"/>
                </a:lnTo>
                <a:lnTo>
                  <a:pt x="2360002" y="485990"/>
                </a:lnTo>
                <a:lnTo>
                  <a:pt x="2360002" y="424295"/>
                </a:lnTo>
                <a:lnTo>
                  <a:pt x="1935703" y="1"/>
                </a:lnTo>
                <a:lnTo>
                  <a:pt x="1987946" y="1"/>
                </a:lnTo>
                <a:lnTo>
                  <a:pt x="2387188" y="399238"/>
                </a:lnTo>
                <a:lnTo>
                  <a:pt x="2446753" y="399238"/>
                </a:lnTo>
                <a:lnTo>
                  <a:pt x="2845989" y="2"/>
                </a:lnTo>
                <a:lnTo>
                  <a:pt x="2898233" y="2"/>
                </a:lnTo>
                <a:lnTo>
                  <a:pt x="2470826" y="427409"/>
                </a:lnTo>
                <a:lnTo>
                  <a:pt x="2470826" y="482876"/>
                </a:lnTo>
                <a:lnTo>
                  <a:pt x="2942310" y="954364"/>
                </a:lnTo>
                <a:lnTo>
                  <a:pt x="3410810" y="485864"/>
                </a:lnTo>
                <a:lnTo>
                  <a:pt x="3410810" y="424421"/>
                </a:lnTo>
                <a:lnTo>
                  <a:pt x="2986387" y="1"/>
                </a:lnTo>
                <a:lnTo>
                  <a:pt x="3038634" y="1"/>
                </a:lnTo>
                <a:lnTo>
                  <a:pt x="3437870" y="399238"/>
                </a:lnTo>
                <a:lnTo>
                  <a:pt x="3497432" y="399238"/>
                </a:lnTo>
                <a:lnTo>
                  <a:pt x="3896671" y="2"/>
                </a:lnTo>
                <a:lnTo>
                  <a:pt x="3948916" y="2"/>
                </a:lnTo>
                <a:lnTo>
                  <a:pt x="3521633" y="427284"/>
                </a:lnTo>
                <a:lnTo>
                  <a:pt x="3521633" y="483002"/>
                </a:lnTo>
                <a:lnTo>
                  <a:pt x="3992992" y="954363"/>
                </a:lnTo>
                <a:lnTo>
                  <a:pt x="4461600" y="485736"/>
                </a:lnTo>
                <a:lnTo>
                  <a:pt x="4461600" y="424545"/>
                </a:lnTo>
                <a:lnTo>
                  <a:pt x="4037073" y="1"/>
                </a:lnTo>
                <a:lnTo>
                  <a:pt x="4089316" y="1"/>
                </a:lnTo>
                <a:lnTo>
                  <a:pt x="4488536" y="399238"/>
                </a:lnTo>
                <a:lnTo>
                  <a:pt x="4548098" y="399238"/>
                </a:lnTo>
                <a:lnTo>
                  <a:pt x="4947332" y="4"/>
                </a:lnTo>
                <a:lnTo>
                  <a:pt x="4999576" y="4"/>
                </a:lnTo>
                <a:lnTo>
                  <a:pt x="4572425" y="427154"/>
                </a:lnTo>
                <a:lnTo>
                  <a:pt x="4572425" y="483127"/>
                </a:lnTo>
                <a:lnTo>
                  <a:pt x="5043657" y="954361"/>
                </a:lnTo>
                <a:lnTo>
                  <a:pt x="5512408" y="485609"/>
                </a:lnTo>
                <a:lnTo>
                  <a:pt x="5512408" y="424676"/>
                </a:lnTo>
                <a:lnTo>
                  <a:pt x="5087732" y="1"/>
                </a:lnTo>
                <a:lnTo>
                  <a:pt x="5139975" y="1"/>
                </a:lnTo>
                <a:lnTo>
                  <a:pt x="5539212" y="399238"/>
                </a:lnTo>
                <a:lnTo>
                  <a:pt x="5598779" y="399238"/>
                </a:lnTo>
                <a:lnTo>
                  <a:pt x="5998015" y="2"/>
                </a:lnTo>
                <a:lnTo>
                  <a:pt x="6050259" y="2"/>
                </a:lnTo>
                <a:lnTo>
                  <a:pt x="5623233" y="427027"/>
                </a:lnTo>
                <a:lnTo>
                  <a:pt x="5623233" y="483258"/>
                </a:lnTo>
                <a:lnTo>
                  <a:pt x="6094336" y="954363"/>
                </a:lnTo>
                <a:lnTo>
                  <a:pt x="6563216" y="485481"/>
                </a:lnTo>
                <a:lnTo>
                  <a:pt x="6563216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7C2-E63C-4747-A844-20F4316F7780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17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87880-3D4D-4781-B269-22B2A46ED78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8564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6F74-FBF2-4911-8EF3-B97B2E5AA01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73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64F7-888C-4E66-933C-C667D6FA62A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007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3972-0E0B-415F-89ED-C6ACC7643947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1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19" y="7"/>
            <a:ext cx="12191983" cy="4571997"/>
          </a:xfrm>
          <a:custGeom>
            <a:avLst/>
            <a:gdLst/>
            <a:ahLst/>
            <a:cxnLst/>
            <a:rect l="l" t="t" r="r" b="b"/>
            <a:pathLst>
              <a:path w="9143987" h="4571997">
                <a:moveTo>
                  <a:pt x="1" y="4316132"/>
                </a:moveTo>
                <a:lnTo>
                  <a:pt x="255863" y="4571994"/>
                </a:lnTo>
                <a:lnTo>
                  <a:pt x="203619" y="4571994"/>
                </a:lnTo>
                <a:lnTo>
                  <a:pt x="1" y="4368376"/>
                </a:lnTo>
                <a:close/>
                <a:moveTo>
                  <a:pt x="9143985" y="4208793"/>
                </a:moveTo>
                <a:lnTo>
                  <a:pt x="9143985" y="4261037"/>
                </a:lnTo>
                <a:lnTo>
                  <a:pt x="8833027" y="4571996"/>
                </a:lnTo>
                <a:lnTo>
                  <a:pt x="8780783" y="4571996"/>
                </a:lnTo>
                <a:close/>
                <a:moveTo>
                  <a:pt x="8664832" y="4076819"/>
                </a:moveTo>
                <a:lnTo>
                  <a:pt x="8775657" y="4076819"/>
                </a:lnTo>
                <a:lnTo>
                  <a:pt x="8775657" y="4187644"/>
                </a:lnTo>
                <a:lnTo>
                  <a:pt x="8664832" y="4187644"/>
                </a:lnTo>
                <a:close/>
                <a:moveTo>
                  <a:pt x="7614024" y="4076819"/>
                </a:moveTo>
                <a:lnTo>
                  <a:pt x="7724849" y="4076819"/>
                </a:lnTo>
                <a:lnTo>
                  <a:pt x="7724849" y="4187644"/>
                </a:lnTo>
                <a:lnTo>
                  <a:pt x="7614024" y="4187644"/>
                </a:lnTo>
                <a:close/>
                <a:moveTo>
                  <a:pt x="6563216" y="4076819"/>
                </a:moveTo>
                <a:lnTo>
                  <a:pt x="6674041" y="4076819"/>
                </a:lnTo>
                <a:lnTo>
                  <a:pt x="6674041" y="4187644"/>
                </a:lnTo>
                <a:lnTo>
                  <a:pt x="6563216" y="4187644"/>
                </a:lnTo>
                <a:close/>
                <a:moveTo>
                  <a:pt x="5512408" y="4076819"/>
                </a:moveTo>
                <a:lnTo>
                  <a:pt x="5623233" y="4076819"/>
                </a:lnTo>
                <a:lnTo>
                  <a:pt x="5623233" y="4187644"/>
                </a:lnTo>
                <a:lnTo>
                  <a:pt x="5512408" y="4187644"/>
                </a:lnTo>
                <a:close/>
                <a:moveTo>
                  <a:pt x="4461600" y="4076819"/>
                </a:moveTo>
                <a:lnTo>
                  <a:pt x="4572425" y="4076819"/>
                </a:lnTo>
                <a:lnTo>
                  <a:pt x="4572425" y="4187644"/>
                </a:lnTo>
                <a:lnTo>
                  <a:pt x="4461600" y="4187644"/>
                </a:lnTo>
                <a:close/>
                <a:moveTo>
                  <a:pt x="3410793" y="4076819"/>
                </a:moveTo>
                <a:lnTo>
                  <a:pt x="3521618" y="4076819"/>
                </a:lnTo>
                <a:lnTo>
                  <a:pt x="3521618" y="4187644"/>
                </a:lnTo>
                <a:lnTo>
                  <a:pt x="3410793" y="4187644"/>
                </a:lnTo>
                <a:close/>
                <a:moveTo>
                  <a:pt x="2359985" y="4076819"/>
                </a:moveTo>
                <a:lnTo>
                  <a:pt x="2470810" y="4076819"/>
                </a:lnTo>
                <a:lnTo>
                  <a:pt x="2470810" y="4187644"/>
                </a:lnTo>
                <a:lnTo>
                  <a:pt x="2359985" y="4187644"/>
                </a:lnTo>
                <a:close/>
                <a:moveTo>
                  <a:pt x="1309177" y="4076819"/>
                </a:moveTo>
                <a:lnTo>
                  <a:pt x="1420002" y="4076819"/>
                </a:lnTo>
                <a:lnTo>
                  <a:pt x="1420002" y="4187644"/>
                </a:lnTo>
                <a:lnTo>
                  <a:pt x="1309177" y="4187644"/>
                </a:lnTo>
                <a:close/>
                <a:moveTo>
                  <a:pt x="258369" y="4076819"/>
                </a:moveTo>
                <a:lnTo>
                  <a:pt x="369194" y="4076819"/>
                </a:lnTo>
                <a:lnTo>
                  <a:pt x="369194" y="4187644"/>
                </a:lnTo>
                <a:lnTo>
                  <a:pt x="258369" y="4187644"/>
                </a:lnTo>
                <a:close/>
                <a:moveTo>
                  <a:pt x="8139428" y="3551212"/>
                </a:moveTo>
                <a:lnTo>
                  <a:pt x="8250253" y="3551212"/>
                </a:lnTo>
                <a:lnTo>
                  <a:pt x="8250253" y="3662037"/>
                </a:lnTo>
                <a:lnTo>
                  <a:pt x="8139428" y="3662037"/>
                </a:lnTo>
                <a:close/>
                <a:moveTo>
                  <a:pt x="7088620" y="3551212"/>
                </a:moveTo>
                <a:lnTo>
                  <a:pt x="7199445" y="3551212"/>
                </a:lnTo>
                <a:lnTo>
                  <a:pt x="7199445" y="3662037"/>
                </a:lnTo>
                <a:lnTo>
                  <a:pt x="7088620" y="3662037"/>
                </a:lnTo>
                <a:close/>
                <a:moveTo>
                  <a:pt x="6037812" y="3551212"/>
                </a:moveTo>
                <a:lnTo>
                  <a:pt x="6148637" y="3551212"/>
                </a:lnTo>
                <a:lnTo>
                  <a:pt x="6148637" y="3662037"/>
                </a:lnTo>
                <a:lnTo>
                  <a:pt x="6037812" y="3662037"/>
                </a:lnTo>
                <a:close/>
                <a:moveTo>
                  <a:pt x="4987004" y="3551212"/>
                </a:moveTo>
                <a:lnTo>
                  <a:pt x="5097829" y="3551212"/>
                </a:lnTo>
                <a:lnTo>
                  <a:pt x="5097829" y="3662037"/>
                </a:lnTo>
                <a:lnTo>
                  <a:pt x="4987004" y="3662037"/>
                </a:lnTo>
                <a:close/>
                <a:moveTo>
                  <a:pt x="3936204" y="3551212"/>
                </a:moveTo>
                <a:lnTo>
                  <a:pt x="4047028" y="3551212"/>
                </a:lnTo>
                <a:lnTo>
                  <a:pt x="4047028" y="3662037"/>
                </a:lnTo>
                <a:lnTo>
                  <a:pt x="3936204" y="3662037"/>
                </a:lnTo>
                <a:close/>
                <a:moveTo>
                  <a:pt x="2885395" y="3551212"/>
                </a:moveTo>
                <a:lnTo>
                  <a:pt x="2996220" y="3551212"/>
                </a:lnTo>
                <a:lnTo>
                  <a:pt x="2996220" y="3662037"/>
                </a:lnTo>
                <a:lnTo>
                  <a:pt x="2885395" y="3662037"/>
                </a:lnTo>
                <a:close/>
                <a:moveTo>
                  <a:pt x="1834587" y="3551212"/>
                </a:moveTo>
                <a:lnTo>
                  <a:pt x="1945412" y="3551212"/>
                </a:lnTo>
                <a:lnTo>
                  <a:pt x="1945412" y="3662037"/>
                </a:lnTo>
                <a:lnTo>
                  <a:pt x="1834587" y="3662037"/>
                </a:lnTo>
                <a:close/>
                <a:moveTo>
                  <a:pt x="783778" y="3551212"/>
                </a:moveTo>
                <a:lnTo>
                  <a:pt x="894603" y="3551212"/>
                </a:lnTo>
                <a:lnTo>
                  <a:pt x="894603" y="3662037"/>
                </a:lnTo>
                <a:lnTo>
                  <a:pt x="783778" y="3662037"/>
                </a:lnTo>
                <a:close/>
                <a:moveTo>
                  <a:pt x="2942310" y="3107962"/>
                </a:moveTo>
                <a:lnTo>
                  <a:pt x="2470818" y="3579456"/>
                </a:lnTo>
                <a:lnTo>
                  <a:pt x="2470818" y="3634904"/>
                </a:lnTo>
                <a:lnTo>
                  <a:pt x="2942310" y="4106399"/>
                </a:lnTo>
                <a:lnTo>
                  <a:pt x="3410800" y="3637911"/>
                </a:lnTo>
                <a:lnTo>
                  <a:pt x="3410800" y="3576450"/>
                </a:lnTo>
                <a:close/>
                <a:moveTo>
                  <a:pt x="8195700" y="3107962"/>
                </a:moveTo>
                <a:lnTo>
                  <a:pt x="7724849" y="3578813"/>
                </a:lnTo>
                <a:lnTo>
                  <a:pt x="7724849" y="3635545"/>
                </a:lnTo>
                <a:lnTo>
                  <a:pt x="8195702" y="4106398"/>
                </a:lnTo>
                <a:lnTo>
                  <a:pt x="8664832" y="3637268"/>
                </a:lnTo>
                <a:lnTo>
                  <a:pt x="8664832" y="3577094"/>
                </a:lnTo>
                <a:close/>
                <a:moveTo>
                  <a:pt x="5043655" y="3107962"/>
                </a:moveTo>
                <a:lnTo>
                  <a:pt x="4572425" y="3579192"/>
                </a:lnTo>
                <a:lnTo>
                  <a:pt x="4572425" y="3635169"/>
                </a:lnTo>
                <a:lnTo>
                  <a:pt x="5043654" y="4106399"/>
                </a:lnTo>
                <a:lnTo>
                  <a:pt x="5512408" y="3637645"/>
                </a:lnTo>
                <a:lnTo>
                  <a:pt x="5512408" y="3576714"/>
                </a:lnTo>
                <a:close/>
                <a:moveTo>
                  <a:pt x="840943" y="3107962"/>
                </a:moveTo>
                <a:lnTo>
                  <a:pt x="369199" y="3579705"/>
                </a:lnTo>
                <a:lnTo>
                  <a:pt x="369199" y="3634656"/>
                </a:lnTo>
                <a:lnTo>
                  <a:pt x="840943" y="4106401"/>
                </a:lnTo>
                <a:lnTo>
                  <a:pt x="1309186" y="3638165"/>
                </a:lnTo>
                <a:lnTo>
                  <a:pt x="1309186" y="3576196"/>
                </a:lnTo>
                <a:close/>
                <a:moveTo>
                  <a:pt x="3992991" y="3107961"/>
                </a:moveTo>
                <a:lnTo>
                  <a:pt x="3521625" y="3579327"/>
                </a:lnTo>
                <a:lnTo>
                  <a:pt x="3521625" y="3635034"/>
                </a:lnTo>
                <a:lnTo>
                  <a:pt x="3992992" y="4106400"/>
                </a:lnTo>
                <a:lnTo>
                  <a:pt x="4461600" y="3637773"/>
                </a:lnTo>
                <a:lnTo>
                  <a:pt x="4461600" y="3576588"/>
                </a:lnTo>
                <a:close/>
                <a:moveTo>
                  <a:pt x="1891629" y="3107961"/>
                </a:moveTo>
                <a:lnTo>
                  <a:pt x="1420011" y="3579585"/>
                </a:lnTo>
                <a:lnTo>
                  <a:pt x="1420011" y="3634777"/>
                </a:lnTo>
                <a:lnTo>
                  <a:pt x="1891629" y="4106400"/>
                </a:lnTo>
                <a:lnTo>
                  <a:pt x="2359993" y="3638038"/>
                </a:lnTo>
                <a:lnTo>
                  <a:pt x="2359993" y="3576322"/>
                </a:lnTo>
                <a:close/>
                <a:moveTo>
                  <a:pt x="6094336" y="3107961"/>
                </a:moveTo>
                <a:lnTo>
                  <a:pt x="5623233" y="3579064"/>
                </a:lnTo>
                <a:lnTo>
                  <a:pt x="5623233" y="3635295"/>
                </a:lnTo>
                <a:lnTo>
                  <a:pt x="6094336" y="4106399"/>
                </a:lnTo>
                <a:lnTo>
                  <a:pt x="6563216" y="3637520"/>
                </a:lnTo>
                <a:lnTo>
                  <a:pt x="6563216" y="3576841"/>
                </a:lnTo>
                <a:close/>
                <a:moveTo>
                  <a:pt x="7145019" y="3107960"/>
                </a:moveTo>
                <a:lnTo>
                  <a:pt x="6674041" y="3578938"/>
                </a:lnTo>
                <a:lnTo>
                  <a:pt x="6674041" y="3635421"/>
                </a:lnTo>
                <a:lnTo>
                  <a:pt x="7145018" y="4106399"/>
                </a:lnTo>
                <a:lnTo>
                  <a:pt x="7614024" y="3637394"/>
                </a:lnTo>
                <a:lnTo>
                  <a:pt x="7614024" y="3576965"/>
                </a:lnTo>
                <a:close/>
                <a:moveTo>
                  <a:pt x="8664832" y="3027337"/>
                </a:moveTo>
                <a:lnTo>
                  <a:pt x="8775657" y="3027337"/>
                </a:lnTo>
                <a:lnTo>
                  <a:pt x="8775657" y="3138162"/>
                </a:lnTo>
                <a:lnTo>
                  <a:pt x="8664832" y="3138162"/>
                </a:lnTo>
                <a:close/>
                <a:moveTo>
                  <a:pt x="7614024" y="3027337"/>
                </a:moveTo>
                <a:lnTo>
                  <a:pt x="7724849" y="3027337"/>
                </a:lnTo>
                <a:lnTo>
                  <a:pt x="7724849" y="3138162"/>
                </a:lnTo>
                <a:lnTo>
                  <a:pt x="7614024" y="3138162"/>
                </a:lnTo>
                <a:close/>
                <a:moveTo>
                  <a:pt x="6563216" y="3027337"/>
                </a:moveTo>
                <a:lnTo>
                  <a:pt x="6674041" y="3027337"/>
                </a:lnTo>
                <a:lnTo>
                  <a:pt x="6674041" y="3138162"/>
                </a:lnTo>
                <a:lnTo>
                  <a:pt x="6563216" y="3138162"/>
                </a:lnTo>
                <a:close/>
                <a:moveTo>
                  <a:pt x="5512408" y="3027337"/>
                </a:moveTo>
                <a:lnTo>
                  <a:pt x="5623233" y="3027337"/>
                </a:lnTo>
                <a:lnTo>
                  <a:pt x="5623233" y="3138162"/>
                </a:lnTo>
                <a:lnTo>
                  <a:pt x="5512408" y="3138162"/>
                </a:lnTo>
                <a:close/>
                <a:moveTo>
                  <a:pt x="4461600" y="3027337"/>
                </a:moveTo>
                <a:lnTo>
                  <a:pt x="4572425" y="3027337"/>
                </a:lnTo>
                <a:lnTo>
                  <a:pt x="4572425" y="3138162"/>
                </a:lnTo>
                <a:lnTo>
                  <a:pt x="4461600" y="3138162"/>
                </a:lnTo>
                <a:close/>
                <a:moveTo>
                  <a:pt x="3410798" y="3027337"/>
                </a:moveTo>
                <a:lnTo>
                  <a:pt x="3521622" y="3027337"/>
                </a:lnTo>
                <a:lnTo>
                  <a:pt x="3521622" y="3138162"/>
                </a:lnTo>
                <a:lnTo>
                  <a:pt x="3410798" y="3138162"/>
                </a:lnTo>
                <a:close/>
                <a:moveTo>
                  <a:pt x="2359990" y="3027337"/>
                </a:moveTo>
                <a:lnTo>
                  <a:pt x="2470815" y="3027337"/>
                </a:lnTo>
                <a:lnTo>
                  <a:pt x="2470815" y="3138162"/>
                </a:lnTo>
                <a:lnTo>
                  <a:pt x="2359990" y="3138162"/>
                </a:lnTo>
                <a:close/>
                <a:moveTo>
                  <a:pt x="1309183" y="3027337"/>
                </a:moveTo>
                <a:lnTo>
                  <a:pt x="1420008" y="3027337"/>
                </a:lnTo>
                <a:lnTo>
                  <a:pt x="1420008" y="3138162"/>
                </a:lnTo>
                <a:lnTo>
                  <a:pt x="1309183" y="3138162"/>
                </a:lnTo>
                <a:close/>
                <a:moveTo>
                  <a:pt x="258373" y="3027337"/>
                </a:moveTo>
                <a:lnTo>
                  <a:pt x="369197" y="3027337"/>
                </a:lnTo>
                <a:lnTo>
                  <a:pt x="369197" y="3138162"/>
                </a:lnTo>
                <a:lnTo>
                  <a:pt x="258373" y="3138162"/>
                </a:lnTo>
                <a:close/>
                <a:moveTo>
                  <a:pt x="7642081" y="2610898"/>
                </a:moveTo>
                <a:lnTo>
                  <a:pt x="7171142" y="3081837"/>
                </a:lnTo>
                <a:lnTo>
                  <a:pt x="7640516" y="3551212"/>
                </a:lnTo>
                <a:lnTo>
                  <a:pt x="7700206" y="3551212"/>
                </a:lnTo>
                <a:lnTo>
                  <a:pt x="8169578" y="3081840"/>
                </a:lnTo>
                <a:lnTo>
                  <a:pt x="7698636" y="2610898"/>
                </a:lnTo>
                <a:close/>
                <a:moveTo>
                  <a:pt x="6591400" y="2610898"/>
                </a:moveTo>
                <a:lnTo>
                  <a:pt x="6120458" y="3081839"/>
                </a:lnTo>
                <a:lnTo>
                  <a:pt x="6589831" y="3551212"/>
                </a:lnTo>
                <a:lnTo>
                  <a:pt x="6649523" y="3551212"/>
                </a:lnTo>
                <a:lnTo>
                  <a:pt x="7118897" y="3081838"/>
                </a:lnTo>
                <a:lnTo>
                  <a:pt x="6647958" y="2610898"/>
                </a:lnTo>
                <a:close/>
                <a:moveTo>
                  <a:pt x="5540719" y="2610898"/>
                </a:moveTo>
                <a:lnTo>
                  <a:pt x="5069777" y="3081840"/>
                </a:lnTo>
                <a:lnTo>
                  <a:pt x="5539149" y="3551212"/>
                </a:lnTo>
                <a:lnTo>
                  <a:pt x="5598841" y="3551212"/>
                </a:lnTo>
                <a:lnTo>
                  <a:pt x="6068214" y="3081839"/>
                </a:lnTo>
                <a:lnTo>
                  <a:pt x="5597273" y="2610898"/>
                </a:lnTo>
                <a:close/>
                <a:moveTo>
                  <a:pt x="4490037" y="2610898"/>
                </a:moveTo>
                <a:lnTo>
                  <a:pt x="4019113" y="3081839"/>
                </a:lnTo>
                <a:lnTo>
                  <a:pt x="4488468" y="3551212"/>
                </a:lnTo>
                <a:lnTo>
                  <a:pt x="4548161" y="3551212"/>
                </a:lnTo>
                <a:lnTo>
                  <a:pt x="5017533" y="3081840"/>
                </a:lnTo>
                <a:lnTo>
                  <a:pt x="4546591" y="2610898"/>
                </a:lnTo>
                <a:close/>
                <a:moveTo>
                  <a:pt x="3439375" y="2610898"/>
                </a:moveTo>
                <a:lnTo>
                  <a:pt x="2968432" y="3081840"/>
                </a:lnTo>
                <a:lnTo>
                  <a:pt x="3437804" y="3551212"/>
                </a:lnTo>
                <a:lnTo>
                  <a:pt x="3497496" y="3551212"/>
                </a:lnTo>
                <a:lnTo>
                  <a:pt x="3966869" y="3081840"/>
                </a:lnTo>
                <a:lnTo>
                  <a:pt x="3495925" y="2610898"/>
                </a:lnTo>
                <a:close/>
                <a:moveTo>
                  <a:pt x="2388694" y="2610898"/>
                </a:moveTo>
                <a:lnTo>
                  <a:pt x="1917751" y="3081839"/>
                </a:lnTo>
                <a:lnTo>
                  <a:pt x="2387125" y="3551212"/>
                </a:lnTo>
                <a:lnTo>
                  <a:pt x="2446818" y="3551212"/>
                </a:lnTo>
                <a:lnTo>
                  <a:pt x="2916188" y="3081841"/>
                </a:lnTo>
                <a:lnTo>
                  <a:pt x="2445246" y="2610898"/>
                </a:lnTo>
                <a:close/>
                <a:moveTo>
                  <a:pt x="1338016" y="2610898"/>
                </a:moveTo>
                <a:lnTo>
                  <a:pt x="867065" y="3081840"/>
                </a:lnTo>
                <a:lnTo>
                  <a:pt x="1336446" y="3551212"/>
                </a:lnTo>
                <a:lnTo>
                  <a:pt x="1396142" y="3551212"/>
                </a:lnTo>
                <a:lnTo>
                  <a:pt x="1865507" y="3081839"/>
                </a:lnTo>
                <a:lnTo>
                  <a:pt x="1394572" y="2610898"/>
                </a:lnTo>
                <a:close/>
                <a:moveTo>
                  <a:pt x="8139428" y="2500073"/>
                </a:moveTo>
                <a:lnTo>
                  <a:pt x="8250253" y="2500073"/>
                </a:lnTo>
                <a:lnTo>
                  <a:pt x="8250253" y="2610898"/>
                </a:lnTo>
                <a:lnTo>
                  <a:pt x="8139428" y="2610898"/>
                </a:lnTo>
                <a:close/>
                <a:moveTo>
                  <a:pt x="7088620" y="2500073"/>
                </a:moveTo>
                <a:lnTo>
                  <a:pt x="7199445" y="2500073"/>
                </a:lnTo>
                <a:lnTo>
                  <a:pt x="7199445" y="2610898"/>
                </a:lnTo>
                <a:lnTo>
                  <a:pt x="7088620" y="2610898"/>
                </a:lnTo>
                <a:close/>
                <a:moveTo>
                  <a:pt x="6037812" y="2500073"/>
                </a:moveTo>
                <a:lnTo>
                  <a:pt x="6148637" y="2500073"/>
                </a:lnTo>
                <a:lnTo>
                  <a:pt x="6148637" y="2610898"/>
                </a:lnTo>
                <a:lnTo>
                  <a:pt x="6037812" y="2610898"/>
                </a:lnTo>
                <a:close/>
                <a:moveTo>
                  <a:pt x="4987004" y="2500073"/>
                </a:moveTo>
                <a:lnTo>
                  <a:pt x="5097829" y="2500073"/>
                </a:lnTo>
                <a:lnTo>
                  <a:pt x="5097829" y="2610898"/>
                </a:lnTo>
                <a:lnTo>
                  <a:pt x="4987004" y="2610898"/>
                </a:lnTo>
                <a:close/>
                <a:moveTo>
                  <a:pt x="3936207" y="2500073"/>
                </a:moveTo>
                <a:lnTo>
                  <a:pt x="4047031" y="2500073"/>
                </a:lnTo>
                <a:lnTo>
                  <a:pt x="4047031" y="2610898"/>
                </a:lnTo>
                <a:lnTo>
                  <a:pt x="3936207" y="2610898"/>
                </a:lnTo>
                <a:close/>
                <a:moveTo>
                  <a:pt x="2885399" y="2500073"/>
                </a:moveTo>
                <a:lnTo>
                  <a:pt x="2996223" y="2500073"/>
                </a:lnTo>
                <a:lnTo>
                  <a:pt x="2996223" y="2610898"/>
                </a:lnTo>
                <a:lnTo>
                  <a:pt x="2885399" y="2610898"/>
                </a:lnTo>
                <a:close/>
                <a:moveTo>
                  <a:pt x="1834589" y="2500073"/>
                </a:moveTo>
                <a:lnTo>
                  <a:pt x="1945415" y="2500073"/>
                </a:lnTo>
                <a:lnTo>
                  <a:pt x="1945415" y="2610898"/>
                </a:lnTo>
                <a:lnTo>
                  <a:pt x="1834589" y="2610898"/>
                </a:lnTo>
                <a:close/>
                <a:moveTo>
                  <a:pt x="783780" y="2500073"/>
                </a:moveTo>
                <a:lnTo>
                  <a:pt x="894605" y="2500073"/>
                </a:lnTo>
                <a:lnTo>
                  <a:pt x="894605" y="2610898"/>
                </a:lnTo>
                <a:lnTo>
                  <a:pt x="783780" y="2610898"/>
                </a:lnTo>
                <a:close/>
                <a:moveTo>
                  <a:pt x="1891628" y="2057290"/>
                </a:moveTo>
                <a:lnTo>
                  <a:pt x="1420016" y="2528900"/>
                </a:lnTo>
                <a:lnTo>
                  <a:pt x="1420016" y="2584097"/>
                </a:lnTo>
                <a:lnTo>
                  <a:pt x="1891629" y="3055718"/>
                </a:lnTo>
                <a:lnTo>
                  <a:pt x="2359995" y="2587353"/>
                </a:lnTo>
                <a:lnTo>
                  <a:pt x="2359995" y="2525647"/>
                </a:lnTo>
                <a:close/>
                <a:moveTo>
                  <a:pt x="2942310" y="2057290"/>
                </a:moveTo>
                <a:lnTo>
                  <a:pt x="2470820" y="2528772"/>
                </a:lnTo>
                <a:lnTo>
                  <a:pt x="2470820" y="2584228"/>
                </a:lnTo>
                <a:lnTo>
                  <a:pt x="2942310" y="3055719"/>
                </a:lnTo>
                <a:lnTo>
                  <a:pt x="3410803" y="2587227"/>
                </a:lnTo>
                <a:lnTo>
                  <a:pt x="3410803" y="2525772"/>
                </a:lnTo>
                <a:close/>
                <a:moveTo>
                  <a:pt x="3992992" y="2057289"/>
                </a:moveTo>
                <a:lnTo>
                  <a:pt x="3521627" y="2528644"/>
                </a:lnTo>
                <a:lnTo>
                  <a:pt x="3521627" y="2584355"/>
                </a:lnTo>
                <a:lnTo>
                  <a:pt x="3992992" y="3055718"/>
                </a:lnTo>
                <a:lnTo>
                  <a:pt x="4461600" y="2587092"/>
                </a:lnTo>
                <a:lnTo>
                  <a:pt x="4461600" y="2525906"/>
                </a:lnTo>
                <a:close/>
                <a:moveTo>
                  <a:pt x="7145018" y="2057289"/>
                </a:moveTo>
                <a:lnTo>
                  <a:pt x="6674041" y="2528257"/>
                </a:lnTo>
                <a:lnTo>
                  <a:pt x="6674041" y="2584737"/>
                </a:lnTo>
                <a:lnTo>
                  <a:pt x="7145020" y="3055716"/>
                </a:lnTo>
                <a:lnTo>
                  <a:pt x="7614024" y="2586712"/>
                </a:lnTo>
                <a:lnTo>
                  <a:pt x="7614024" y="2526286"/>
                </a:lnTo>
                <a:close/>
                <a:moveTo>
                  <a:pt x="5043655" y="2057288"/>
                </a:moveTo>
                <a:lnTo>
                  <a:pt x="4572425" y="2528510"/>
                </a:lnTo>
                <a:lnTo>
                  <a:pt x="4572425" y="2584487"/>
                </a:lnTo>
                <a:lnTo>
                  <a:pt x="5043655" y="3055718"/>
                </a:lnTo>
                <a:lnTo>
                  <a:pt x="5512408" y="2586964"/>
                </a:lnTo>
                <a:lnTo>
                  <a:pt x="5512408" y="2526033"/>
                </a:lnTo>
                <a:close/>
                <a:moveTo>
                  <a:pt x="840943" y="2057288"/>
                </a:moveTo>
                <a:lnTo>
                  <a:pt x="369202" y="2529021"/>
                </a:lnTo>
                <a:lnTo>
                  <a:pt x="369202" y="2583976"/>
                </a:lnTo>
                <a:lnTo>
                  <a:pt x="840943" y="3055718"/>
                </a:lnTo>
                <a:lnTo>
                  <a:pt x="1309190" y="2587479"/>
                </a:lnTo>
                <a:lnTo>
                  <a:pt x="1309190" y="2525518"/>
                </a:lnTo>
                <a:close/>
                <a:moveTo>
                  <a:pt x="8195701" y="2057287"/>
                </a:moveTo>
                <a:lnTo>
                  <a:pt x="7724849" y="2528130"/>
                </a:lnTo>
                <a:lnTo>
                  <a:pt x="7724849" y="2584867"/>
                </a:lnTo>
                <a:lnTo>
                  <a:pt x="8195700" y="3055717"/>
                </a:lnTo>
                <a:lnTo>
                  <a:pt x="8664832" y="2586585"/>
                </a:lnTo>
                <a:lnTo>
                  <a:pt x="8664832" y="2526410"/>
                </a:lnTo>
                <a:close/>
                <a:moveTo>
                  <a:pt x="6094339" y="2057287"/>
                </a:moveTo>
                <a:lnTo>
                  <a:pt x="5623233" y="2528385"/>
                </a:lnTo>
                <a:lnTo>
                  <a:pt x="5623233" y="2584613"/>
                </a:lnTo>
                <a:lnTo>
                  <a:pt x="6094336" y="3055717"/>
                </a:lnTo>
                <a:lnTo>
                  <a:pt x="6563216" y="2586838"/>
                </a:lnTo>
                <a:lnTo>
                  <a:pt x="6563216" y="2526156"/>
                </a:lnTo>
                <a:close/>
                <a:moveTo>
                  <a:pt x="1309181" y="1973451"/>
                </a:moveTo>
                <a:lnTo>
                  <a:pt x="1420005" y="1973451"/>
                </a:lnTo>
                <a:lnTo>
                  <a:pt x="1420005" y="2084276"/>
                </a:lnTo>
                <a:lnTo>
                  <a:pt x="1309181" y="2084276"/>
                </a:lnTo>
                <a:close/>
                <a:moveTo>
                  <a:pt x="258371" y="1973451"/>
                </a:moveTo>
                <a:lnTo>
                  <a:pt x="369196" y="1973451"/>
                </a:lnTo>
                <a:lnTo>
                  <a:pt x="369196" y="2084276"/>
                </a:lnTo>
                <a:lnTo>
                  <a:pt x="258371" y="2084276"/>
                </a:lnTo>
                <a:close/>
                <a:moveTo>
                  <a:pt x="3410796" y="1973451"/>
                </a:moveTo>
                <a:lnTo>
                  <a:pt x="3521621" y="1973451"/>
                </a:lnTo>
                <a:lnTo>
                  <a:pt x="3521621" y="2084276"/>
                </a:lnTo>
                <a:lnTo>
                  <a:pt x="3410796" y="2084276"/>
                </a:lnTo>
                <a:close/>
                <a:moveTo>
                  <a:pt x="2359988" y="1973451"/>
                </a:moveTo>
                <a:lnTo>
                  <a:pt x="2470813" y="1973451"/>
                </a:lnTo>
                <a:lnTo>
                  <a:pt x="2470813" y="2084276"/>
                </a:lnTo>
                <a:lnTo>
                  <a:pt x="2359988" y="2084276"/>
                </a:lnTo>
                <a:close/>
                <a:moveTo>
                  <a:pt x="4461600" y="1973451"/>
                </a:moveTo>
                <a:lnTo>
                  <a:pt x="4572425" y="1973451"/>
                </a:lnTo>
                <a:lnTo>
                  <a:pt x="4572425" y="2084276"/>
                </a:lnTo>
                <a:lnTo>
                  <a:pt x="4461600" y="2084276"/>
                </a:lnTo>
                <a:close/>
                <a:moveTo>
                  <a:pt x="6563216" y="1973451"/>
                </a:moveTo>
                <a:lnTo>
                  <a:pt x="6674041" y="1973451"/>
                </a:lnTo>
                <a:lnTo>
                  <a:pt x="6674041" y="2084276"/>
                </a:lnTo>
                <a:lnTo>
                  <a:pt x="6563216" y="2084276"/>
                </a:lnTo>
                <a:close/>
                <a:moveTo>
                  <a:pt x="5512408" y="1973451"/>
                </a:moveTo>
                <a:lnTo>
                  <a:pt x="5623233" y="1973451"/>
                </a:lnTo>
                <a:lnTo>
                  <a:pt x="5623233" y="2084276"/>
                </a:lnTo>
                <a:lnTo>
                  <a:pt x="5512408" y="2084276"/>
                </a:lnTo>
                <a:close/>
                <a:moveTo>
                  <a:pt x="8664832" y="1973450"/>
                </a:moveTo>
                <a:lnTo>
                  <a:pt x="8775657" y="1973450"/>
                </a:lnTo>
                <a:lnTo>
                  <a:pt x="8775657" y="2084275"/>
                </a:lnTo>
                <a:lnTo>
                  <a:pt x="8664832" y="2084275"/>
                </a:lnTo>
                <a:close/>
                <a:moveTo>
                  <a:pt x="7614024" y="1973450"/>
                </a:moveTo>
                <a:lnTo>
                  <a:pt x="7724849" y="1973450"/>
                </a:lnTo>
                <a:lnTo>
                  <a:pt x="7724849" y="2084275"/>
                </a:lnTo>
                <a:lnTo>
                  <a:pt x="7614024" y="2084275"/>
                </a:lnTo>
                <a:close/>
                <a:moveTo>
                  <a:pt x="1340281" y="1557960"/>
                </a:moveTo>
                <a:lnTo>
                  <a:pt x="867065" y="2031167"/>
                </a:lnTo>
                <a:lnTo>
                  <a:pt x="1335989" y="2500073"/>
                </a:lnTo>
                <a:lnTo>
                  <a:pt x="1396599" y="2500073"/>
                </a:lnTo>
                <a:lnTo>
                  <a:pt x="1865505" y="2031168"/>
                </a:lnTo>
                <a:lnTo>
                  <a:pt x="1392304" y="1557960"/>
                </a:lnTo>
                <a:close/>
                <a:moveTo>
                  <a:pt x="3441642" y="1557959"/>
                </a:moveTo>
                <a:lnTo>
                  <a:pt x="2968432" y="2031168"/>
                </a:lnTo>
                <a:lnTo>
                  <a:pt x="3437347" y="2500073"/>
                </a:lnTo>
                <a:lnTo>
                  <a:pt x="3497954" y="2500073"/>
                </a:lnTo>
                <a:lnTo>
                  <a:pt x="3966871" y="2031167"/>
                </a:lnTo>
                <a:lnTo>
                  <a:pt x="3493660" y="1557959"/>
                </a:lnTo>
                <a:close/>
                <a:moveTo>
                  <a:pt x="2390960" y="1557959"/>
                </a:moveTo>
                <a:lnTo>
                  <a:pt x="1917749" y="2031168"/>
                </a:lnTo>
                <a:lnTo>
                  <a:pt x="2386666" y="2500073"/>
                </a:lnTo>
                <a:lnTo>
                  <a:pt x="2447276" y="2500073"/>
                </a:lnTo>
                <a:lnTo>
                  <a:pt x="2916188" y="2031168"/>
                </a:lnTo>
                <a:lnTo>
                  <a:pt x="2442982" y="1557959"/>
                </a:lnTo>
                <a:close/>
                <a:moveTo>
                  <a:pt x="5542984" y="1557959"/>
                </a:moveTo>
                <a:lnTo>
                  <a:pt x="5069777" y="2031166"/>
                </a:lnTo>
                <a:lnTo>
                  <a:pt x="5538692" y="2500073"/>
                </a:lnTo>
                <a:lnTo>
                  <a:pt x="5599300" y="2500073"/>
                </a:lnTo>
                <a:lnTo>
                  <a:pt x="6068216" y="2031165"/>
                </a:lnTo>
                <a:lnTo>
                  <a:pt x="5595011" y="1557959"/>
                </a:lnTo>
                <a:close/>
                <a:moveTo>
                  <a:pt x="4492304" y="1557959"/>
                </a:moveTo>
                <a:lnTo>
                  <a:pt x="4019114" y="2031167"/>
                </a:lnTo>
                <a:lnTo>
                  <a:pt x="4488010" y="2500073"/>
                </a:lnTo>
                <a:lnTo>
                  <a:pt x="4548618" y="2500073"/>
                </a:lnTo>
                <a:lnTo>
                  <a:pt x="5017533" y="2031166"/>
                </a:lnTo>
                <a:lnTo>
                  <a:pt x="4544326" y="1557959"/>
                </a:lnTo>
                <a:close/>
                <a:moveTo>
                  <a:pt x="7644348" y="1557959"/>
                </a:moveTo>
                <a:lnTo>
                  <a:pt x="7171139" y="2031167"/>
                </a:lnTo>
                <a:lnTo>
                  <a:pt x="7640054" y="2500073"/>
                </a:lnTo>
                <a:lnTo>
                  <a:pt x="7700663" y="2500073"/>
                </a:lnTo>
                <a:lnTo>
                  <a:pt x="8169579" y="2031166"/>
                </a:lnTo>
                <a:lnTo>
                  <a:pt x="7696373" y="1557959"/>
                </a:lnTo>
                <a:close/>
                <a:moveTo>
                  <a:pt x="6593666" y="1557959"/>
                </a:moveTo>
                <a:lnTo>
                  <a:pt x="6120461" y="2031165"/>
                </a:lnTo>
                <a:lnTo>
                  <a:pt x="6589377" y="2500073"/>
                </a:lnTo>
                <a:lnTo>
                  <a:pt x="6649981" y="2500073"/>
                </a:lnTo>
                <a:lnTo>
                  <a:pt x="7118896" y="2031167"/>
                </a:lnTo>
                <a:lnTo>
                  <a:pt x="6645688" y="1557959"/>
                </a:lnTo>
                <a:close/>
                <a:moveTo>
                  <a:pt x="783783" y="1447135"/>
                </a:moveTo>
                <a:lnTo>
                  <a:pt x="894607" y="1447135"/>
                </a:lnTo>
                <a:lnTo>
                  <a:pt x="894607" y="1557960"/>
                </a:lnTo>
                <a:lnTo>
                  <a:pt x="783783" y="1557960"/>
                </a:lnTo>
                <a:close/>
                <a:moveTo>
                  <a:pt x="3936210" y="1447134"/>
                </a:moveTo>
                <a:lnTo>
                  <a:pt x="4047034" y="1447134"/>
                </a:lnTo>
                <a:lnTo>
                  <a:pt x="4047034" y="1557959"/>
                </a:lnTo>
                <a:lnTo>
                  <a:pt x="3936210" y="1557959"/>
                </a:lnTo>
                <a:close/>
                <a:moveTo>
                  <a:pt x="2885402" y="1447134"/>
                </a:moveTo>
                <a:lnTo>
                  <a:pt x="2996226" y="1447134"/>
                </a:lnTo>
                <a:lnTo>
                  <a:pt x="2996226" y="1557959"/>
                </a:lnTo>
                <a:lnTo>
                  <a:pt x="2885402" y="1557959"/>
                </a:lnTo>
                <a:close/>
                <a:moveTo>
                  <a:pt x="1834592" y="1447134"/>
                </a:moveTo>
                <a:lnTo>
                  <a:pt x="1945417" y="1447134"/>
                </a:lnTo>
                <a:lnTo>
                  <a:pt x="1945417" y="1557959"/>
                </a:lnTo>
                <a:lnTo>
                  <a:pt x="1834592" y="1557959"/>
                </a:lnTo>
                <a:close/>
                <a:moveTo>
                  <a:pt x="6037812" y="1447134"/>
                </a:moveTo>
                <a:lnTo>
                  <a:pt x="6148637" y="1447134"/>
                </a:lnTo>
                <a:lnTo>
                  <a:pt x="6148637" y="1557959"/>
                </a:lnTo>
                <a:lnTo>
                  <a:pt x="6037812" y="1557959"/>
                </a:lnTo>
                <a:close/>
                <a:moveTo>
                  <a:pt x="4987004" y="1447134"/>
                </a:moveTo>
                <a:lnTo>
                  <a:pt x="5097829" y="1447134"/>
                </a:lnTo>
                <a:lnTo>
                  <a:pt x="5097829" y="1557959"/>
                </a:lnTo>
                <a:lnTo>
                  <a:pt x="4987004" y="1557959"/>
                </a:lnTo>
                <a:close/>
                <a:moveTo>
                  <a:pt x="8139428" y="1447134"/>
                </a:moveTo>
                <a:lnTo>
                  <a:pt x="8250253" y="1447134"/>
                </a:lnTo>
                <a:lnTo>
                  <a:pt x="8250253" y="1557959"/>
                </a:lnTo>
                <a:lnTo>
                  <a:pt x="8139428" y="1557959"/>
                </a:lnTo>
                <a:close/>
                <a:moveTo>
                  <a:pt x="7088620" y="1447134"/>
                </a:moveTo>
                <a:lnTo>
                  <a:pt x="7199445" y="1447134"/>
                </a:lnTo>
                <a:lnTo>
                  <a:pt x="7199445" y="1557959"/>
                </a:lnTo>
                <a:lnTo>
                  <a:pt x="7088620" y="1557959"/>
                </a:lnTo>
                <a:close/>
                <a:moveTo>
                  <a:pt x="2942311" y="1006606"/>
                </a:moveTo>
                <a:lnTo>
                  <a:pt x="2470823" y="1478096"/>
                </a:lnTo>
                <a:lnTo>
                  <a:pt x="2470823" y="1533557"/>
                </a:lnTo>
                <a:lnTo>
                  <a:pt x="2942310" y="2005046"/>
                </a:lnTo>
                <a:lnTo>
                  <a:pt x="3410807" y="1536551"/>
                </a:lnTo>
                <a:lnTo>
                  <a:pt x="3410807" y="1475102"/>
                </a:lnTo>
                <a:close/>
                <a:moveTo>
                  <a:pt x="1891628" y="1006606"/>
                </a:moveTo>
                <a:lnTo>
                  <a:pt x="1420020" y="1478222"/>
                </a:lnTo>
                <a:lnTo>
                  <a:pt x="1420020" y="1533430"/>
                </a:lnTo>
                <a:lnTo>
                  <a:pt x="1891628" y="2005046"/>
                </a:lnTo>
                <a:lnTo>
                  <a:pt x="2359999" y="1536677"/>
                </a:lnTo>
                <a:lnTo>
                  <a:pt x="2359999" y="1474976"/>
                </a:lnTo>
                <a:close/>
                <a:moveTo>
                  <a:pt x="840942" y="1006606"/>
                </a:moveTo>
                <a:lnTo>
                  <a:pt x="369204" y="1478346"/>
                </a:lnTo>
                <a:lnTo>
                  <a:pt x="369204" y="1533304"/>
                </a:lnTo>
                <a:lnTo>
                  <a:pt x="840943" y="2005045"/>
                </a:lnTo>
                <a:lnTo>
                  <a:pt x="1309193" y="1536802"/>
                </a:lnTo>
                <a:lnTo>
                  <a:pt x="1309193" y="1474850"/>
                </a:lnTo>
                <a:close/>
                <a:moveTo>
                  <a:pt x="3992992" y="1006606"/>
                </a:moveTo>
                <a:lnTo>
                  <a:pt x="3521631" y="1477968"/>
                </a:lnTo>
                <a:lnTo>
                  <a:pt x="3521631" y="1533684"/>
                </a:lnTo>
                <a:lnTo>
                  <a:pt x="3992992" y="2005046"/>
                </a:lnTo>
                <a:lnTo>
                  <a:pt x="4461600" y="1536420"/>
                </a:lnTo>
                <a:lnTo>
                  <a:pt x="4461600" y="1475233"/>
                </a:lnTo>
                <a:close/>
                <a:moveTo>
                  <a:pt x="6094336" y="1006605"/>
                </a:moveTo>
                <a:lnTo>
                  <a:pt x="5623233" y="1477710"/>
                </a:lnTo>
                <a:lnTo>
                  <a:pt x="5623233" y="1533937"/>
                </a:lnTo>
                <a:lnTo>
                  <a:pt x="6094338" y="2005043"/>
                </a:lnTo>
                <a:lnTo>
                  <a:pt x="6563216" y="1536165"/>
                </a:lnTo>
                <a:lnTo>
                  <a:pt x="6563216" y="1475486"/>
                </a:lnTo>
                <a:close/>
                <a:moveTo>
                  <a:pt x="7145020" y="1006604"/>
                </a:moveTo>
                <a:lnTo>
                  <a:pt x="6674041" y="1477584"/>
                </a:lnTo>
                <a:lnTo>
                  <a:pt x="6674041" y="1534069"/>
                </a:lnTo>
                <a:lnTo>
                  <a:pt x="7145018" y="2005045"/>
                </a:lnTo>
                <a:lnTo>
                  <a:pt x="7614024" y="1536039"/>
                </a:lnTo>
                <a:lnTo>
                  <a:pt x="7614024" y="1475610"/>
                </a:lnTo>
                <a:close/>
                <a:moveTo>
                  <a:pt x="8195701" y="1006604"/>
                </a:moveTo>
                <a:lnTo>
                  <a:pt x="7724849" y="1477457"/>
                </a:lnTo>
                <a:lnTo>
                  <a:pt x="7724849" y="1534190"/>
                </a:lnTo>
                <a:lnTo>
                  <a:pt x="8195702" y="2005044"/>
                </a:lnTo>
                <a:lnTo>
                  <a:pt x="8664832" y="1535914"/>
                </a:lnTo>
                <a:lnTo>
                  <a:pt x="8664832" y="1475735"/>
                </a:lnTo>
                <a:close/>
                <a:moveTo>
                  <a:pt x="5043657" y="1006604"/>
                </a:moveTo>
                <a:lnTo>
                  <a:pt x="4572425" y="1477838"/>
                </a:lnTo>
                <a:lnTo>
                  <a:pt x="4572425" y="1533814"/>
                </a:lnTo>
                <a:lnTo>
                  <a:pt x="5043655" y="2005045"/>
                </a:lnTo>
                <a:lnTo>
                  <a:pt x="5512408" y="1536292"/>
                </a:lnTo>
                <a:lnTo>
                  <a:pt x="5512408" y="1475356"/>
                </a:lnTo>
                <a:close/>
                <a:moveTo>
                  <a:pt x="2359987" y="922636"/>
                </a:moveTo>
                <a:lnTo>
                  <a:pt x="2470812" y="922636"/>
                </a:lnTo>
                <a:lnTo>
                  <a:pt x="2470812" y="1033461"/>
                </a:lnTo>
                <a:lnTo>
                  <a:pt x="2359987" y="1033461"/>
                </a:lnTo>
                <a:close/>
                <a:moveTo>
                  <a:pt x="1309178" y="922636"/>
                </a:moveTo>
                <a:lnTo>
                  <a:pt x="1420004" y="922636"/>
                </a:lnTo>
                <a:lnTo>
                  <a:pt x="1420004" y="1033461"/>
                </a:lnTo>
                <a:lnTo>
                  <a:pt x="1309178" y="1033461"/>
                </a:lnTo>
                <a:close/>
                <a:moveTo>
                  <a:pt x="258370" y="922636"/>
                </a:moveTo>
                <a:lnTo>
                  <a:pt x="369195" y="922636"/>
                </a:lnTo>
                <a:lnTo>
                  <a:pt x="369195" y="1033461"/>
                </a:lnTo>
                <a:lnTo>
                  <a:pt x="258370" y="1033461"/>
                </a:lnTo>
                <a:close/>
                <a:moveTo>
                  <a:pt x="4461600" y="922636"/>
                </a:moveTo>
                <a:lnTo>
                  <a:pt x="4572425" y="922636"/>
                </a:lnTo>
                <a:lnTo>
                  <a:pt x="4572425" y="1033461"/>
                </a:lnTo>
                <a:lnTo>
                  <a:pt x="4461600" y="1033461"/>
                </a:lnTo>
                <a:close/>
                <a:moveTo>
                  <a:pt x="3410794" y="922636"/>
                </a:moveTo>
                <a:lnTo>
                  <a:pt x="3521620" y="922636"/>
                </a:lnTo>
                <a:lnTo>
                  <a:pt x="3521620" y="1033461"/>
                </a:lnTo>
                <a:lnTo>
                  <a:pt x="3410794" y="1033461"/>
                </a:lnTo>
                <a:close/>
                <a:moveTo>
                  <a:pt x="7614024" y="922636"/>
                </a:moveTo>
                <a:lnTo>
                  <a:pt x="7724849" y="922636"/>
                </a:lnTo>
                <a:lnTo>
                  <a:pt x="7724849" y="1033461"/>
                </a:lnTo>
                <a:lnTo>
                  <a:pt x="7614024" y="1033461"/>
                </a:lnTo>
                <a:close/>
                <a:moveTo>
                  <a:pt x="6563216" y="922636"/>
                </a:moveTo>
                <a:lnTo>
                  <a:pt x="6674041" y="922636"/>
                </a:lnTo>
                <a:lnTo>
                  <a:pt x="6674041" y="1033461"/>
                </a:lnTo>
                <a:lnTo>
                  <a:pt x="6563216" y="1033461"/>
                </a:lnTo>
                <a:close/>
                <a:moveTo>
                  <a:pt x="5512408" y="922636"/>
                </a:moveTo>
                <a:lnTo>
                  <a:pt x="5623233" y="922636"/>
                </a:lnTo>
                <a:lnTo>
                  <a:pt x="5623233" y="1033461"/>
                </a:lnTo>
                <a:lnTo>
                  <a:pt x="5512408" y="1033461"/>
                </a:lnTo>
                <a:close/>
                <a:moveTo>
                  <a:pt x="8664832" y="922635"/>
                </a:moveTo>
                <a:lnTo>
                  <a:pt x="8775657" y="922635"/>
                </a:lnTo>
                <a:lnTo>
                  <a:pt x="8775657" y="1033460"/>
                </a:lnTo>
                <a:lnTo>
                  <a:pt x="8664832" y="1033460"/>
                </a:lnTo>
                <a:close/>
                <a:moveTo>
                  <a:pt x="1337494" y="510063"/>
                </a:moveTo>
                <a:lnTo>
                  <a:pt x="867064" y="980485"/>
                </a:lnTo>
                <a:lnTo>
                  <a:pt x="1333721" y="1447135"/>
                </a:lnTo>
                <a:lnTo>
                  <a:pt x="1398862" y="1447135"/>
                </a:lnTo>
                <a:lnTo>
                  <a:pt x="1865505" y="980485"/>
                </a:lnTo>
                <a:lnTo>
                  <a:pt x="1395091" y="510063"/>
                </a:lnTo>
                <a:close/>
                <a:moveTo>
                  <a:pt x="2388172" y="510063"/>
                </a:moveTo>
                <a:lnTo>
                  <a:pt x="1917749" y="980485"/>
                </a:lnTo>
                <a:lnTo>
                  <a:pt x="2384400" y="1447135"/>
                </a:lnTo>
                <a:lnTo>
                  <a:pt x="2449540" y="1447135"/>
                </a:lnTo>
                <a:lnTo>
                  <a:pt x="2916188" y="980485"/>
                </a:lnTo>
                <a:lnTo>
                  <a:pt x="2445768" y="510063"/>
                </a:lnTo>
                <a:close/>
                <a:moveTo>
                  <a:pt x="3438854" y="510063"/>
                </a:moveTo>
                <a:lnTo>
                  <a:pt x="2968432" y="980485"/>
                </a:lnTo>
                <a:lnTo>
                  <a:pt x="3435082" y="1447134"/>
                </a:lnTo>
                <a:lnTo>
                  <a:pt x="3500221" y="1447134"/>
                </a:lnTo>
                <a:lnTo>
                  <a:pt x="3966871" y="980485"/>
                </a:lnTo>
                <a:lnTo>
                  <a:pt x="3496446" y="510063"/>
                </a:lnTo>
                <a:close/>
                <a:moveTo>
                  <a:pt x="4489516" y="510063"/>
                </a:moveTo>
                <a:lnTo>
                  <a:pt x="4019114" y="980485"/>
                </a:lnTo>
                <a:lnTo>
                  <a:pt x="4485745" y="1447134"/>
                </a:lnTo>
                <a:lnTo>
                  <a:pt x="4550885" y="1447134"/>
                </a:lnTo>
                <a:lnTo>
                  <a:pt x="5017536" y="980482"/>
                </a:lnTo>
                <a:lnTo>
                  <a:pt x="4547117" y="510063"/>
                </a:lnTo>
                <a:close/>
                <a:moveTo>
                  <a:pt x="5540197" y="510063"/>
                </a:moveTo>
                <a:lnTo>
                  <a:pt x="5069779" y="980483"/>
                </a:lnTo>
                <a:lnTo>
                  <a:pt x="5536430" y="1447134"/>
                </a:lnTo>
                <a:lnTo>
                  <a:pt x="5601565" y="1447134"/>
                </a:lnTo>
                <a:lnTo>
                  <a:pt x="6068214" y="980484"/>
                </a:lnTo>
                <a:lnTo>
                  <a:pt x="5597794" y="510063"/>
                </a:lnTo>
                <a:close/>
                <a:moveTo>
                  <a:pt x="6590878" y="510062"/>
                </a:moveTo>
                <a:lnTo>
                  <a:pt x="6120457" y="980484"/>
                </a:lnTo>
                <a:lnTo>
                  <a:pt x="6587106" y="1447134"/>
                </a:lnTo>
                <a:lnTo>
                  <a:pt x="6652247" y="1447134"/>
                </a:lnTo>
                <a:lnTo>
                  <a:pt x="7118898" y="980483"/>
                </a:lnTo>
                <a:lnTo>
                  <a:pt x="6648479" y="510062"/>
                </a:lnTo>
                <a:close/>
                <a:moveTo>
                  <a:pt x="7641560" y="510062"/>
                </a:moveTo>
                <a:lnTo>
                  <a:pt x="7171142" y="980482"/>
                </a:lnTo>
                <a:lnTo>
                  <a:pt x="7637793" y="1447134"/>
                </a:lnTo>
                <a:lnTo>
                  <a:pt x="7702929" y="1447134"/>
                </a:lnTo>
                <a:lnTo>
                  <a:pt x="8169579" y="980483"/>
                </a:lnTo>
                <a:lnTo>
                  <a:pt x="7699160" y="510062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3"/>
                </a:lnTo>
                <a:lnTo>
                  <a:pt x="783785" y="510063"/>
                </a:lnTo>
                <a:close/>
                <a:moveTo>
                  <a:pt x="1834594" y="399238"/>
                </a:moveTo>
                <a:lnTo>
                  <a:pt x="1945420" y="399238"/>
                </a:lnTo>
                <a:lnTo>
                  <a:pt x="1945420" y="510063"/>
                </a:lnTo>
                <a:lnTo>
                  <a:pt x="1834594" y="510063"/>
                </a:lnTo>
                <a:close/>
                <a:moveTo>
                  <a:pt x="3936212" y="399238"/>
                </a:moveTo>
                <a:lnTo>
                  <a:pt x="4047037" y="399238"/>
                </a:lnTo>
                <a:lnTo>
                  <a:pt x="4047037" y="510063"/>
                </a:lnTo>
                <a:lnTo>
                  <a:pt x="3936212" y="510063"/>
                </a:lnTo>
                <a:close/>
                <a:moveTo>
                  <a:pt x="2885405" y="399238"/>
                </a:moveTo>
                <a:lnTo>
                  <a:pt x="2996229" y="399238"/>
                </a:lnTo>
                <a:lnTo>
                  <a:pt x="2996229" y="510063"/>
                </a:lnTo>
                <a:lnTo>
                  <a:pt x="2885405" y="510063"/>
                </a:lnTo>
                <a:close/>
                <a:moveTo>
                  <a:pt x="4987004" y="399238"/>
                </a:moveTo>
                <a:lnTo>
                  <a:pt x="5097829" y="399238"/>
                </a:lnTo>
                <a:lnTo>
                  <a:pt x="5097829" y="510063"/>
                </a:lnTo>
                <a:lnTo>
                  <a:pt x="4987004" y="510063"/>
                </a:lnTo>
                <a:close/>
                <a:moveTo>
                  <a:pt x="6037812" y="399238"/>
                </a:moveTo>
                <a:lnTo>
                  <a:pt x="6148637" y="399238"/>
                </a:lnTo>
                <a:lnTo>
                  <a:pt x="6148637" y="510062"/>
                </a:lnTo>
                <a:lnTo>
                  <a:pt x="6037812" y="510062"/>
                </a:lnTo>
                <a:close/>
                <a:moveTo>
                  <a:pt x="7088620" y="399237"/>
                </a:moveTo>
                <a:lnTo>
                  <a:pt x="7199445" y="399237"/>
                </a:lnTo>
                <a:lnTo>
                  <a:pt x="7199445" y="510062"/>
                </a:lnTo>
                <a:lnTo>
                  <a:pt x="7088620" y="510062"/>
                </a:lnTo>
                <a:close/>
                <a:moveTo>
                  <a:pt x="8139428" y="399237"/>
                </a:moveTo>
                <a:lnTo>
                  <a:pt x="8250253" y="399237"/>
                </a:lnTo>
                <a:lnTo>
                  <a:pt x="8250253" y="510062"/>
                </a:lnTo>
                <a:lnTo>
                  <a:pt x="8139428" y="510062"/>
                </a:lnTo>
                <a:close/>
                <a:moveTo>
                  <a:pt x="6138416" y="0"/>
                </a:moveTo>
                <a:lnTo>
                  <a:pt x="6190660" y="0"/>
                </a:lnTo>
                <a:lnTo>
                  <a:pt x="6589898" y="399238"/>
                </a:lnTo>
                <a:lnTo>
                  <a:pt x="6649459" y="399238"/>
                </a:lnTo>
                <a:lnTo>
                  <a:pt x="7048695" y="2"/>
                </a:lnTo>
                <a:lnTo>
                  <a:pt x="7100939" y="2"/>
                </a:lnTo>
                <a:lnTo>
                  <a:pt x="6674041" y="426899"/>
                </a:lnTo>
                <a:lnTo>
                  <a:pt x="6674041" y="483380"/>
                </a:lnTo>
                <a:lnTo>
                  <a:pt x="7145020" y="954361"/>
                </a:lnTo>
                <a:lnTo>
                  <a:pt x="7614024" y="485355"/>
                </a:lnTo>
                <a:lnTo>
                  <a:pt x="7614024" y="424926"/>
                </a:lnTo>
                <a:lnTo>
                  <a:pt x="7189097" y="1"/>
                </a:lnTo>
                <a:lnTo>
                  <a:pt x="7241340" y="1"/>
                </a:lnTo>
                <a:lnTo>
                  <a:pt x="7640577" y="399237"/>
                </a:lnTo>
                <a:lnTo>
                  <a:pt x="7700142" y="399237"/>
                </a:lnTo>
                <a:lnTo>
                  <a:pt x="8099378" y="1"/>
                </a:lnTo>
                <a:lnTo>
                  <a:pt x="8151622" y="1"/>
                </a:lnTo>
                <a:lnTo>
                  <a:pt x="7724849" y="426774"/>
                </a:lnTo>
                <a:lnTo>
                  <a:pt x="7724849" y="483509"/>
                </a:lnTo>
                <a:lnTo>
                  <a:pt x="8195700" y="954363"/>
                </a:lnTo>
                <a:lnTo>
                  <a:pt x="8664832" y="485228"/>
                </a:lnTo>
                <a:lnTo>
                  <a:pt x="8664832" y="425054"/>
                </a:lnTo>
                <a:lnTo>
                  <a:pt x="8239778" y="1"/>
                </a:lnTo>
                <a:lnTo>
                  <a:pt x="8292022" y="1"/>
                </a:lnTo>
                <a:lnTo>
                  <a:pt x="8691259" y="399237"/>
                </a:lnTo>
                <a:lnTo>
                  <a:pt x="8750823" y="399237"/>
                </a:lnTo>
                <a:lnTo>
                  <a:pt x="9143986" y="6075"/>
                </a:lnTo>
                <a:lnTo>
                  <a:pt x="9143986" y="58319"/>
                </a:lnTo>
                <a:lnTo>
                  <a:pt x="8775657" y="426647"/>
                </a:lnTo>
                <a:lnTo>
                  <a:pt x="8775657" y="483635"/>
                </a:lnTo>
                <a:lnTo>
                  <a:pt x="9143986" y="851966"/>
                </a:lnTo>
                <a:lnTo>
                  <a:pt x="9143986" y="904210"/>
                </a:lnTo>
                <a:lnTo>
                  <a:pt x="8749840" y="510062"/>
                </a:lnTo>
                <a:lnTo>
                  <a:pt x="8692242" y="510062"/>
                </a:lnTo>
                <a:lnTo>
                  <a:pt x="8221822" y="980484"/>
                </a:lnTo>
                <a:lnTo>
                  <a:pt x="8688471" y="1447133"/>
                </a:lnTo>
                <a:lnTo>
                  <a:pt x="8753611" y="1447133"/>
                </a:lnTo>
                <a:lnTo>
                  <a:pt x="9143986" y="1056762"/>
                </a:lnTo>
                <a:lnTo>
                  <a:pt x="9143986" y="1109003"/>
                </a:lnTo>
                <a:lnTo>
                  <a:pt x="8775657" y="1477331"/>
                </a:lnTo>
                <a:lnTo>
                  <a:pt x="8775657" y="1534319"/>
                </a:lnTo>
                <a:lnTo>
                  <a:pt x="9143986" y="1902649"/>
                </a:lnTo>
                <a:lnTo>
                  <a:pt x="9143987" y="1954891"/>
                </a:lnTo>
                <a:lnTo>
                  <a:pt x="8747055" y="1557959"/>
                </a:lnTo>
                <a:lnTo>
                  <a:pt x="8695029" y="1557959"/>
                </a:lnTo>
                <a:lnTo>
                  <a:pt x="8221823" y="2031165"/>
                </a:lnTo>
                <a:lnTo>
                  <a:pt x="8690741" y="2500073"/>
                </a:lnTo>
                <a:lnTo>
                  <a:pt x="8751345" y="2500073"/>
                </a:lnTo>
                <a:lnTo>
                  <a:pt x="9143986" y="2107432"/>
                </a:lnTo>
                <a:lnTo>
                  <a:pt x="9143986" y="2159677"/>
                </a:lnTo>
                <a:lnTo>
                  <a:pt x="8775657" y="2528005"/>
                </a:lnTo>
                <a:lnTo>
                  <a:pt x="8775657" y="2584989"/>
                </a:lnTo>
                <a:lnTo>
                  <a:pt x="9143987" y="2953319"/>
                </a:lnTo>
                <a:lnTo>
                  <a:pt x="9143987" y="3005564"/>
                </a:lnTo>
                <a:lnTo>
                  <a:pt x="8749321" y="2610898"/>
                </a:lnTo>
                <a:lnTo>
                  <a:pt x="8692765" y="2610898"/>
                </a:lnTo>
                <a:lnTo>
                  <a:pt x="8221822" y="3081840"/>
                </a:lnTo>
                <a:lnTo>
                  <a:pt x="8691194" y="3551212"/>
                </a:lnTo>
                <a:lnTo>
                  <a:pt x="8750888" y="3551212"/>
                </a:lnTo>
                <a:lnTo>
                  <a:pt x="9143986" y="3158114"/>
                </a:lnTo>
                <a:lnTo>
                  <a:pt x="9143986" y="3210356"/>
                </a:lnTo>
                <a:lnTo>
                  <a:pt x="8775657" y="3578686"/>
                </a:lnTo>
                <a:lnTo>
                  <a:pt x="8775657" y="3635674"/>
                </a:lnTo>
                <a:lnTo>
                  <a:pt x="9143986" y="4004003"/>
                </a:lnTo>
                <a:lnTo>
                  <a:pt x="9143986" y="4056248"/>
                </a:lnTo>
                <a:lnTo>
                  <a:pt x="8749774" y="3662037"/>
                </a:lnTo>
                <a:lnTo>
                  <a:pt x="8692306" y="3662037"/>
                </a:lnTo>
                <a:lnTo>
                  <a:pt x="8221823" y="4132519"/>
                </a:lnTo>
                <a:lnTo>
                  <a:pt x="8661299" y="4571995"/>
                </a:lnTo>
                <a:lnTo>
                  <a:pt x="8609053" y="4571995"/>
                </a:lnTo>
                <a:lnTo>
                  <a:pt x="8195700" y="4158642"/>
                </a:lnTo>
                <a:lnTo>
                  <a:pt x="7782346" y="4571997"/>
                </a:lnTo>
                <a:lnTo>
                  <a:pt x="7730103" y="4571997"/>
                </a:lnTo>
                <a:lnTo>
                  <a:pt x="8169579" y="4132521"/>
                </a:lnTo>
                <a:lnTo>
                  <a:pt x="7699096" y="3662037"/>
                </a:lnTo>
                <a:lnTo>
                  <a:pt x="7641624" y="3662037"/>
                </a:lnTo>
                <a:lnTo>
                  <a:pt x="7171140" y="4132521"/>
                </a:lnTo>
                <a:lnTo>
                  <a:pt x="7610615" y="4571996"/>
                </a:lnTo>
                <a:lnTo>
                  <a:pt x="7558371" y="4571996"/>
                </a:lnTo>
                <a:lnTo>
                  <a:pt x="7145018" y="4158643"/>
                </a:lnTo>
                <a:lnTo>
                  <a:pt x="6731665" y="4571996"/>
                </a:lnTo>
                <a:lnTo>
                  <a:pt x="6679421" y="4571997"/>
                </a:lnTo>
                <a:lnTo>
                  <a:pt x="7118896" y="4132521"/>
                </a:lnTo>
                <a:lnTo>
                  <a:pt x="6648412" y="3662037"/>
                </a:lnTo>
                <a:lnTo>
                  <a:pt x="6590942" y="3662037"/>
                </a:lnTo>
                <a:lnTo>
                  <a:pt x="6120458" y="4132521"/>
                </a:lnTo>
                <a:lnTo>
                  <a:pt x="6559933" y="4571996"/>
                </a:lnTo>
                <a:lnTo>
                  <a:pt x="6507689" y="4571996"/>
                </a:lnTo>
                <a:lnTo>
                  <a:pt x="6094336" y="4158643"/>
                </a:lnTo>
                <a:lnTo>
                  <a:pt x="5680986" y="4571994"/>
                </a:lnTo>
                <a:lnTo>
                  <a:pt x="5628742" y="4571994"/>
                </a:lnTo>
                <a:lnTo>
                  <a:pt x="6068215" y="4132521"/>
                </a:lnTo>
                <a:lnTo>
                  <a:pt x="5597730" y="3662037"/>
                </a:lnTo>
                <a:lnTo>
                  <a:pt x="5540260" y="3662037"/>
                </a:lnTo>
                <a:lnTo>
                  <a:pt x="5069776" y="4132521"/>
                </a:lnTo>
                <a:lnTo>
                  <a:pt x="5509251" y="4571996"/>
                </a:lnTo>
                <a:lnTo>
                  <a:pt x="5457007" y="4571996"/>
                </a:lnTo>
                <a:lnTo>
                  <a:pt x="5043654" y="4158643"/>
                </a:lnTo>
                <a:lnTo>
                  <a:pt x="4630302" y="4571995"/>
                </a:lnTo>
                <a:lnTo>
                  <a:pt x="4578058" y="4571995"/>
                </a:lnTo>
                <a:lnTo>
                  <a:pt x="5017532" y="4132521"/>
                </a:lnTo>
                <a:lnTo>
                  <a:pt x="4547048" y="3662037"/>
                </a:lnTo>
                <a:lnTo>
                  <a:pt x="4489581" y="3662037"/>
                </a:lnTo>
                <a:lnTo>
                  <a:pt x="4019114" y="4132522"/>
                </a:lnTo>
                <a:lnTo>
                  <a:pt x="4458569" y="4571996"/>
                </a:lnTo>
                <a:lnTo>
                  <a:pt x="4406325" y="4571996"/>
                </a:lnTo>
                <a:lnTo>
                  <a:pt x="3992992" y="4158644"/>
                </a:lnTo>
                <a:lnTo>
                  <a:pt x="3579640" y="4571995"/>
                </a:lnTo>
                <a:lnTo>
                  <a:pt x="3527396" y="4571995"/>
                </a:lnTo>
                <a:lnTo>
                  <a:pt x="3966870" y="4132522"/>
                </a:lnTo>
                <a:lnTo>
                  <a:pt x="3496383" y="3662037"/>
                </a:lnTo>
                <a:lnTo>
                  <a:pt x="3438916" y="3662037"/>
                </a:lnTo>
                <a:lnTo>
                  <a:pt x="2968432" y="4132520"/>
                </a:lnTo>
                <a:lnTo>
                  <a:pt x="3407909" y="4571995"/>
                </a:lnTo>
                <a:lnTo>
                  <a:pt x="3355664" y="4571995"/>
                </a:lnTo>
                <a:lnTo>
                  <a:pt x="2942310" y="4158642"/>
                </a:lnTo>
                <a:lnTo>
                  <a:pt x="2528960" y="4571994"/>
                </a:lnTo>
                <a:lnTo>
                  <a:pt x="2476716" y="4571994"/>
                </a:lnTo>
                <a:lnTo>
                  <a:pt x="2916189" y="4132521"/>
                </a:lnTo>
                <a:lnTo>
                  <a:pt x="2445706" y="3662037"/>
                </a:lnTo>
                <a:lnTo>
                  <a:pt x="2388237" y="3662037"/>
                </a:lnTo>
                <a:lnTo>
                  <a:pt x="1917750" y="4132522"/>
                </a:lnTo>
                <a:lnTo>
                  <a:pt x="2357226" y="4571995"/>
                </a:lnTo>
                <a:lnTo>
                  <a:pt x="2304983" y="4571996"/>
                </a:lnTo>
                <a:lnTo>
                  <a:pt x="1891628" y="4158644"/>
                </a:lnTo>
                <a:lnTo>
                  <a:pt x="1478287" y="4571994"/>
                </a:lnTo>
                <a:lnTo>
                  <a:pt x="1426043" y="4571994"/>
                </a:lnTo>
                <a:lnTo>
                  <a:pt x="1865506" y="4132522"/>
                </a:lnTo>
                <a:lnTo>
                  <a:pt x="1395028" y="3662037"/>
                </a:lnTo>
                <a:lnTo>
                  <a:pt x="1337560" y="3662037"/>
                </a:lnTo>
                <a:lnTo>
                  <a:pt x="867065" y="4132523"/>
                </a:lnTo>
                <a:lnTo>
                  <a:pt x="1306545" y="4571995"/>
                </a:lnTo>
                <a:lnTo>
                  <a:pt x="1254301" y="4571995"/>
                </a:lnTo>
                <a:lnTo>
                  <a:pt x="840943" y="4158645"/>
                </a:lnTo>
                <a:lnTo>
                  <a:pt x="427592" y="4571996"/>
                </a:lnTo>
                <a:lnTo>
                  <a:pt x="375348" y="4571996"/>
                </a:lnTo>
                <a:lnTo>
                  <a:pt x="814821" y="4132522"/>
                </a:lnTo>
                <a:lnTo>
                  <a:pt x="344336" y="3662037"/>
                </a:lnTo>
                <a:lnTo>
                  <a:pt x="286868" y="3662037"/>
                </a:lnTo>
                <a:lnTo>
                  <a:pt x="2" y="3948903"/>
                </a:lnTo>
                <a:lnTo>
                  <a:pt x="2" y="3896659"/>
                </a:lnTo>
                <a:lnTo>
                  <a:pt x="258375" y="3638287"/>
                </a:lnTo>
                <a:lnTo>
                  <a:pt x="258375" y="3576075"/>
                </a:lnTo>
                <a:lnTo>
                  <a:pt x="1" y="3317701"/>
                </a:lnTo>
                <a:lnTo>
                  <a:pt x="1" y="3265457"/>
                </a:lnTo>
                <a:lnTo>
                  <a:pt x="285755" y="3551212"/>
                </a:lnTo>
                <a:lnTo>
                  <a:pt x="345449" y="3551212"/>
                </a:lnTo>
                <a:lnTo>
                  <a:pt x="814821" y="3081840"/>
                </a:lnTo>
                <a:lnTo>
                  <a:pt x="343879" y="2610898"/>
                </a:lnTo>
                <a:lnTo>
                  <a:pt x="287325" y="2610898"/>
                </a:lnTo>
                <a:lnTo>
                  <a:pt x="4" y="2898220"/>
                </a:lnTo>
                <a:lnTo>
                  <a:pt x="4" y="2845976"/>
                </a:lnTo>
                <a:lnTo>
                  <a:pt x="258377" y="2587602"/>
                </a:lnTo>
                <a:lnTo>
                  <a:pt x="258377" y="2525395"/>
                </a:lnTo>
                <a:lnTo>
                  <a:pt x="1" y="2267018"/>
                </a:lnTo>
                <a:lnTo>
                  <a:pt x="0" y="2214773"/>
                </a:lnTo>
                <a:lnTo>
                  <a:pt x="285299" y="2500073"/>
                </a:lnTo>
                <a:lnTo>
                  <a:pt x="345906" y="2500073"/>
                </a:lnTo>
                <a:lnTo>
                  <a:pt x="814821" y="2031167"/>
                </a:lnTo>
                <a:lnTo>
                  <a:pt x="341615" y="1557960"/>
                </a:lnTo>
                <a:lnTo>
                  <a:pt x="289591" y="1557960"/>
                </a:lnTo>
                <a:lnTo>
                  <a:pt x="1" y="1847551"/>
                </a:lnTo>
                <a:lnTo>
                  <a:pt x="1" y="1795307"/>
                </a:lnTo>
                <a:lnTo>
                  <a:pt x="258379" y="1536928"/>
                </a:lnTo>
                <a:lnTo>
                  <a:pt x="258379" y="1474723"/>
                </a:lnTo>
                <a:lnTo>
                  <a:pt x="1" y="1216345"/>
                </a:lnTo>
                <a:lnTo>
                  <a:pt x="1" y="1164102"/>
                </a:lnTo>
                <a:lnTo>
                  <a:pt x="283034" y="1447135"/>
                </a:lnTo>
                <a:lnTo>
                  <a:pt x="348172" y="1447135"/>
                </a:lnTo>
                <a:lnTo>
                  <a:pt x="814820" y="980485"/>
                </a:lnTo>
                <a:lnTo>
                  <a:pt x="344400" y="510063"/>
                </a:lnTo>
                <a:lnTo>
                  <a:pt x="286802" y="510063"/>
                </a:lnTo>
                <a:lnTo>
                  <a:pt x="2" y="796868"/>
                </a:lnTo>
                <a:lnTo>
                  <a:pt x="2" y="744627"/>
                </a:lnTo>
                <a:lnTo>
                  <a:pt x="258382" y="486240"/>
                </a:lnTo>
                <a:lnTo>
                  <a:pt x="258382" y="424044"/>
                </a:lnTo>
                <a:lnTo>
                  <a:pt x="2" y="165665"/>
                </a:lnTo>
                <a:lnTo>
                  <a:pt x="2" y="113421"/>
                </a:lnTo>
                <a:lnTo>
                  <a:pt x="285819" y="399238"/>
                </a:lnTo>
                <a:lnTo>
                  <a:pt x="345383" y="399238"/>
                </a:lnTo>
                <a:lnTo>
                  <a:pt x="744619" y="2"/>
                </a:lnTo>
                <a:lnTo>
                  <a:pt x="796863" y="2"/>
                </a:lnTo>
                <a:lnTo>
                  <a:pt x="369206" y="427659"/>
                </a:lnTo>
                <a:lnTo>
                  <a:pt x="369206" y="482625"/>
                </a:lnTo>
                <a:lnTo>
                  <a:pt x="840942" y="954363"/>
                </a:lnTo>
                <a:lnTo>
                  <a:pt x="1309198" y="486115"/>
                </a:lnTo>
                <a:lnTo>
                  <a:pt x="1309198" y="424170"/>
                </a:lnTo>
                <a:lnTo>
                  <a:pt x="885018" y="1"/>
                </a:lnTo>
                <a:lnTo>
                  <a:pt x="937262" y="1"/>
                </a:lnTo>
                <a:lnTo>
                  <a:pt x="1336510" y="399238"/>
                </a:lnTo>
                <a:lnTo>
                  <a:pt x="1396075" y="399238"/>
                </a:lnTo>
                <a:lnTo>
                  <a:pt x="1795305" y="3"/>
                </a:lnTo>
                <a:lnTo>
                  <a:pt x="1847547" y="3"/>
                </a:lnTo>
                <a:lnTo>
                  <a:pt x="1420024" y="427535"/>
                </a:lnTo>
                <a:lnTo>
                  <a:pt x="1420024" y="482750"/>
                </a:lnTo>
                <a:lnTo>
                  <a:pt x="1891628" y="954364"/>
                </a:lnTo>
                <a:lnTo>
                  <a:pt x="2360002" y="485990"/>
                </a:lnTo>
                <a:lnTo>
                  <a:pt x="2360002" y="424295"/>
                </a:lnTo>
                <a:lnTo>
                  <a:pt x="1935703" y="1"/>
                </a:lnTo>
                <a:lnTo>
                  <a:pt x="1987946" y="1"/>
                </a:lnTo>
                <a:lnTo>
                  <a:pt x="2387188" y="399238"/>
                </a:lnTo>
                <a:lnTo>
                  <a:pt x="2446753" y="399238"/>
                </a:lnTo>
                <a:lnTo>
                  <a:pt x="2845989" y="2"/>
                </a:lnTo>
                <a:lnTo>
                  <a:pt x="2898233" y="2"/>
                </a:lnTo>
                <a:lnTo>
                  <a:pt x="2470826" y="427409"/>
                </a:lnTo>
                <a:lnTo>
                  <a:pt x="2470826" y="482876"/>
                </a:lnTo>
                <a:lnTo>
                  <a:pt x="2942310" y="954364"/>
                </a:lnTo>
                <a:lnTo>
                  <a:pt x="3410810" y="485864"/>
                </a:lnTo>
                <a:lnTo>
                  <a:pt x="3410810" y="424421"/>
                </a:lnTo>
                <a:lnTo>
                  <a:pt x="2986387" y="1"/>
                </a:lnTo>
                <a:lnTo>
                  <a:pt x="3038634" y="1"/>
                </a:lnTo>
                <a:lnTo>
                  <a:pt x="3437870" y="399238"/>
                </a:lnTo>
                <a:lnTo>
                  <a:pt x="3497432" y="399238"/>
                </a:lnTo>
                <a:lnTo>
                  <a:pt x="3896671" y="2"/>
                </a:lnTo>
                <a:lnTo>
                  <a:pt x="3948916" y="2"/>
                </a:lnTo>
                <a:lnTo>
                  <a:pt x="3521633" y="427284"/>
                </a:lnTo>
                <a:lnTo>
                  <a:pt x="3521633" y="483002"/>
                </a:lnTo>
                <a:lnTo>
                  <a:pt x="3992992" y="954363"/>
                </a:lnTo>
                <a:lnTo>
                  <a:pt x="4461600" y="485736"/>
                </a:lnTo>
                <a:lnTo>
                  <a:pt x="4461600" y="424545"/>
                </a:lnTo>
                <a:lnTo>
                  <a:pt x="4037073" y="1"/>
                </a:lnTo>
                <a:lnTo>
                  <a:pt x="4089316" y="1"/>
                </a:lnTo>
                <a:lnTo>
                  <a:pt x="4488536" y="399238"/>
                </a:lnTo>
                <a:lnTo>
                  <a:pt x="4548098" y="399238"/>
                </a:lnTo>
                <a:lnTo>
                  <a:pt x="4947332" y="4"/>
                </a:lnTo>
                <a:lnTo>
                  <a:pt x="4999576" y="4"/>
                </a:lnTo>
                <a:lnTo>
                  <a:pt x="4572425" y="427154"/>
                </a:lnTo>
                <a:lnTo>
                  <a:pt x="4572425" y="483127"/>
                </a:lnTo>
                <a:lnTo>
                  <a:pt x="5043657" y="954361"/>
                </a:lnTo>
                <a:lnTo>
                  <a:pt x="5512408" y="485609"/>
                </a:lnTo>
                <a:lnTo>
                  <a:pt x="5512408" y="424676"/>
                </a:lnTo>
                <a:lnTo>
                  <a:pt x="5087732" y="1"/>
                </a:lnTo>
                <a:lnTo>
                  <a:pt x="5139975" y="1"/>
                </a:lnTo>
                <a:lnTo>
                  <a:pt x="5539212" y="399238"/>
                </a:lnTo>
                <a:lnTo>
                  <a:pt x="5598779" y="399238"/>
                </a:lnTo>
                <a:lnTo>
                  <a:pt x="5998015" y="2"/>
                </a:lnTo>
                <a:lnTo>
                  <a:pt x="6050259" y="2"/>
                </a:lnTo>
                <a:lnTo>
                  <a:pt x="5623233" y="427027"/>
                </a:lnTo>
                <a:lnTo>
                  <a:pt x="5623233" y="483258"/>
                </a:lnTo>
                <a:lnTo>
                  <a:pt x="6094336" y="954363"/>
                </a:lnTo>
                <a:lnTo>
                  <a:pt x="6563216" y="485481"/>
                </a:lnTo>
                <a:lnTo>
                  <a:pt x="6563216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515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C867C-226A-4A06-9EC8-FACB62E6166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9574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7F6D-A028-4BA5-B0FB-7F41C042B17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9894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A2D0-D5EF-4D5C-807F-B2F9E07FF2C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810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BC3D-967C-4285-89B4-D1AB7BBF76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355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9F3E-DCA6-4985-9E14-AE3C220B1F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1781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41587-3271-4444-9C3A-9F8C5BD9570E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23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2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07B9C6-B13E-47DB-BE0F-0F4DC4038B2E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500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5560" y="116633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Сысоева Юлия Александровна</a:t>
            </a:r>
            <a:br>
              <a:rPr lang="ru-RU" sz="2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</a:t>
            </a:r>
            <a:r>
              <a:rPr lang="ru-RU" sz="1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</a:t>
            </a:r>
            <a:r>
              <a:rPr lang="ru-RU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№ 1506 г. Москвы</a:t>
            </a:r>
          </a:p>
        </p:txBody>
      </p:sp>
      <p:sp useBgFill="1"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19038" y="1916832"/>
            <a:ext cx="8208912" cy="417646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презентация к уроку 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учебному предмету 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«Алгебра и начала анализа»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классе на тему 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«Обобщённый метод интервалов»</a:t>
            </a:r>
          </a:p>
        </p:txBody>
      </p:sp>
    </p:spTree>
    <p:extLst>
      <p:ext uri="{BB962C8B-B14F-4D97-AF65-F5344CB8AC3E}">
        <p14:creationId xmlns:p14="http://schemas.microsoft.com/office/powerpoint/2010/main" val="1170697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972" y="152636"/>
            <a:ext cx="7716302" cy="72008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заданий для работы в группе </a:t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необходимости)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2096" y="1844824"/>
            <a:ext cx="7290054" cy="44645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55" y="1478170"/>
            <a:ext cx="8512490" cy="51978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636451" y="3244334"/>
            <a:ext cx="91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1061" y="836422"/>
            <a:ext cx="2003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3600" b="1" i="1" dirty="0">
                <a:solidFill>
                  <a:prstClr val="black"/>
                </a:solidFill>
                <a:latin typeface="Calibri" panose="020F0502020204030204" pitchFamily="34" charset="0"/>
              </a:rPr>
              <a:t>Группа 1.</a:t>
            </a:r>
          </a:p>
        </p:txBody>
      </p:sp>
    </p:spTree>
    <p:extLst>
      <p:ext uri="{BB962C8B-B14F-4D97-AF65-F5344CB8AC3E}">
        <p14:creationId xmlns:p14="http://schemas.microsoft.com/office/powerpoint/2010/main" val="3763500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972" y="152636"/>
            <a:ext cx="7716302" cy="72008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заданий для работы в группе </a:t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необходимости)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 descr="Ножницы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81" y="1844675"/>
            <a:ext cx="6162139" cy="4464050"/>
          </a:xfrm>
        </p:spPr>
      </p:pic>
      <p:sp>
        <p:nvSpPr>
          <p:cNvPr id="6" name="Прямоугольник 5"/>
          <p:cNvSpPr/>
          <p:nvPr/>
        </p:nvSpPr>
        <p:spPr>
          <a:xfrm>
            <a:off x="5636451" y="3244334"/>
            <a:ext cx="91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1061" y="836422"/>
            <a:ext cx="20170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3600" b="1" i="1" dirty="0">
                <a:solidFill>
                  <a:prstClr val="black"/>
                </a:solidFill>
                <a:latin typeface="Calibri" panose="020F0502020204030204" pitchFamily="34" charset="0"/>
              </a:rPr>
              <a:t>Группа 2.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9" y="1600370"/>
            <a:ext cx="8568952" cy="49534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6209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972" y="152636"/>
            <a:ext cx="7716302" cy="72008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заданий для работы в группе </a:t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 необходимости)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28" y="1383233"/>
            <a:ext cx="8740660" cy="52580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636451" y="3244334"/>
            <a:ext cx="91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1061" y="836422"/>
            <a:ext cx="20170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3600" b="1" i="1" dirty="0">
                <a:solidFill>
                  <a:prstClr val="black"/>
                </a:solidFill>
                <a:latin typeface="Calibri" panose="020F0502020204030204" pitchFamily="34" charset="0"/>
              </a:rPr>
              <a:t>Группа 3.</a:t>
            </a:r>
          </a:p>
        </p:txBody>
      </p:sp>
    </p:spTree>
    <p:extLst>
      <p:ext uri="{BB962C8B-B14F-4D97-AF65-F5344CB8AC3E}">
        <p14:creationId xmlns:p14="http://schemas.microsoft.com/office/powerpoint/2010/main" val="2131135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796" y="116632"/>
            <a:ext cx="9890007" cy="1000968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Видеофрагмент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«Обобщённый метод интервалов»</a:t>
            </a:r>
            <a:endParaRPr lang="ru-RU" sz="2800" b="1" dirty="0"/>
          </a:p>
        </p:txBody>
      </p:sp>
      <p:pic>
        <p:nvPicPr>
          <p:cNvPr id="5" name="Обо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9800" y="4014788"/>
            <a:ext cx="406400" cy="406400"/>
          </a:xfrm>
          <a:prstGeom prst="rect">
            <a:avLst/>
          </a:prstGeom>
        </p:spPr>
      </p:pic>
      <p:pic>
        <p:nvPicPr>
          <p:cNvPr id="7" name="Обоб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8225" y="1274618"/>
            <a:ext cx="9131919" cy="4780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905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6579" y="137394"/>
            <a:ext cx="7290054" cy="771327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парах по материалу видеофрагмента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207568" y="1938253"/>
            <a:ext cx="3566160" cy="822960"/>
          </a:xfrm>
        </p:spPr>
        <p:txBody>
          <a:bodyPr/>
          <a:lstStyle/>
          <a:p>
            <a:r>
              <a:rPr lang="ru-RU" sz="2800" b="1" i="1" dirty="0">
                <a:solidFill>
                  <a:schemeClr val="bg1"/>
                </a:solidFill>
              </a:rPr>
              <a:t>Неравенства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6030473" y="1940691"/>
            <a:ext cx="3566160" cy="822960"/>
          </a:xfrm>
        </p:spPr>
        <p:txBody>
          <a:bodyPr/>
          <a:lstStyle/>
          <a:p>
            <a:r>
              <a:rPr lang="ru-RU" sz="2800" b="1" i="1" dirty="0">
                <a:solidFill>
                  <a:schemeClr val="bg1"/>
                </a:solidFill>
              </a:rPr>
              <a:t>Ответы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3718" y="984147"/>
            <a:ext cx="692907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2800" b="1" i="1" dirty="0">
                <a:solidFill>
                  <a:prstClr val="black"/>
                </a:solidFill>
                <a:latin typeface="Calibri" panose="020F0502020204030204" pitchFamily="34" charset="0"/>
              </a:rPr>
              <a:t>Решите неравенства и выберите верный</a:t>
            </a:r>
          </a:p>
          <a:p>
            <a:pPr defTabSz="457200"/>
            <a:r>
              <a:rPr lang="ru-RU" sz="2800" b="1" i="1" dirty="0">
                <a:solidFill>
                  <a:prstClr val="black"/>
                </a:solidFill>
                <a:latin typeface="Calibri" panose="020F0502020204030204" pitchFamily="34" charset="0"/>
              </a:rPr>
              <a:t>вариант ответа</a:t>
            </a: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56585" y="2967786"/>
            <a:ext cx="4101291" cy="33415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Объект 1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28048" y="2987890"/>
            <a:ext cx="2016224" cy="600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885" y="3587957"/>
            <a:ext cx="1566813" cy="6329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838" y="4048186"/>
            <a:ext cx="2016223" cy="5870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781" y="4870510"/>
            <a:ext cx="2348505" cy="5712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8049" y="5745713"/>
            <a:ext cx="3778649" cy="691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86540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631504" y="332657"/>
                <a:ext cx="8856984" cy="51090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ru-RU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Ответы на задания по теме «Работа по материалу видеофрагмента»</a:t>
                </a:r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457200"/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r>
                  <a:rPr lang="ru-RU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(−∞;−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𝑼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[−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𝑼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;+∞)</m:t>
                    </m:r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r>
                  <a:rPr lang="ru-RU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{−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}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𝑼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;+∞)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457200"/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 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(3;4)U(4;5)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r>
                  <a:rPr lang="ru-RU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1600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332657"/>
                <a:ext cx="8856984" cy="5109091"/>
              </a:xfrm>
              <a:prstGeom prst="rect">
                <a:avLst/>
              </a:prstGeom>
              <a:blipFill>
                <a:blip r:embed="rId2"/>
                <a:stretch>
                  <a:fillRect l="-1445" t="-1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797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972" y="152636"/>
            <a:ext cx="7716302" cy="9001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Фронтальная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(обсуждение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решений)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36451" y="3244334"/>
            <a:ext cx="91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03512" y="570771"/>
            <a:ext cx="542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3600" b="1" i="1" dirty="0">
                <a:solidFill>
                  <a:prstClr val="black"/>
                </a:solidFill>
                <a:latin typeface="Calibri" panose="020F0502020204030204" pitchFamily="34" charset="0"/>
              </a:rPr>
              <a:t>1.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257141"/>
            <a:ext cx="8597070" cy="54362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27052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36451" y="3244334"/>
            <a:ext cx="91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55564" y="433977"/>
            <a:ext cx="542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3600" b="1" i="1" dirty="0">
                <a:solidFill>
                  <a:prstClr val="black"/>
                </a:solidFill>
                <a:latin typeface="Calibri" panose="020F0502020204030204" pitchFamily="34" charset="0"/>
              </a:rPr>
              <a:t>2.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980728"/>
            <a:ext cx="8459516" cy="57246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5964" y="152636"/>
            <a:ext cx="9720072" cy="800239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Фронтальная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(обсуждение решений)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1402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972" y="152636"/>
            <a:ext cx="7716302" cy="72008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Фронтальная работа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(обсуждение решений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36451" y="3244334"/>
            <a:ext cx="91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55564" y="433977"/>
            <a:ext cx="542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3600" b="1" i="1" dirty="0">
                <a:solidFill>
                  <a:prstClr val="black"/>
                </a:solidFill>
                <a:latin typeface="Calibri" panose="020F0502020204030204" pitchFamily="34" charset="0"/>
              </a:rPr>
              <a:t>3.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080308"/>
            <a:ext cx="8352928" cy="56728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03115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972" y="152636"/>
            <a:ext cx="7716302" cy="72008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36451" y="3244334"/>
            <a:ext cx="91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124744"/>
            <a:ext cx="8638207" cy="53285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1046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6" y="260648"/>
            <a:ext cx="7290054" cy="82756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</a:t>
            </a: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908720"/>
            <a:ext cx="8712968" cy="56166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материала о решении неравенств методом интервалов, возможность применения метода интервалов для решения неравенств различного типа;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выработка умений и навыков в решении неравенств различного типа методом интервалов;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решение трансцендентных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неравенств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обобщённого метода интервалов.</a:t>
            </a:r>
          </a:p>
          <a:p>
            <a:pPr marL="0" indent="0" algn="just">
              <a:buNone/>
            </a:pPr>
            <a:r>
              <a:rPr lang="ru-RU" sz="2400" b="1" i="1" u="sng" dirty="0">
                <a:solidFill>
                  <a:srgbClr val="210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</a:t>
            </a:r>
            <a:r>
              <a:rPr lang="ru-RU" sz="2400" dirty="0">
                <a:solidFill>
                  <a:srgbClr val="210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развитие познавательного интереса, логического мышления, интеллектуальных способностей, формирование математической речи.</a:t>
            </a:r>
          </a:p>
          <a:p>
            <a:pPr marL="0" indent="0" algn="just">
              <a:buNone/>
            </a:pPr>
            <a:r>
              <a:rPr lang="ru-RU" sz="2400" b="1" i="1" u="sng" dirty="0">
                <a:solidFill>
                  <a:srgbClr val="210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</a:t>
            </a:r>
            <a:r>
              <a:rPr lang="ru-RU" sz="2400" dirty="0">
                <a:solidFill>
                  <a:srgbClr val="210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воспитывать интерес к окружающему миру, воспитывать желание учиться и делать открытия, воспитывать умение слушать других.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11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972" y="152636"/>
            <a:ext cx="7716302" cy="72008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задания из домашней работы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36451" y="3244334"/>
            <a:ext cx="91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7" y="872716"/>
            <a:ext cx="9384146" cy="58434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96367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972" y="152636"/>
            <a:ext cx="7716302" cy="72008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задания из домашней работы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36451" y="3244334"/>
            <a:ext cx="91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5" y="862012"/>
            <a:ext cx="8959273" cy="58538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02836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972" y="152636"/>
            <a:ext cx="7716302" cy="72008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задания из домашней работы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36451" y="3244334"/>
            <a:ext cx="91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774" y="766619"/>
            <a:ext cx="9283844" cy="59004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5332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7445" y="33472"/>
            <a:ext cx="7716302" cy="72008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задания из домашней работы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36451" y="3244334"/>
            <a:ext cx="91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22" y="753552"/>
            <a:ext cx="9536442" cy="58873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2992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36451" y="3244334"/>
            <a:ext cx="91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489528"/>
            <a:ext cx="10279992" cy="65208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78852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x_Zd"/>
          <p:cNvSpPr txBox="1">
            <a:spLocks noChangeArrowheads="1"/>
          </p:cNvSpPr>
          <p:nvPr/>
        </p:nvSpPr>
        <p:spPr bwMode="auto">
          <a:xfrm>
            <a:off x="2063751" y="6442075"/>
            <a:ext cx="12239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457200">
              <a:spcBef>
                <a:spcPct val="50000"/>
              </a:spcBef>
            </a:pPr>
            <a:r>
              <a:rPr lang="ru-RU" altLang="ru-RU" sz="1400" dirty="0">
                <a:solidFill>
                  <a:srgbClr val="CCD1B9"/>
                </a:solidFill>
              </a:rPr>
              <a:t>Всего заданий</a:t>
            </a:r>
          </a:p>
        </p:txBody>
      </p:sp>
      <p:sp>
        <p:nvSpPr>
          <p:cNvPr id="2056" name="Tx_Tim"/>
          <p:cNvSpPr txBox="1">
            <a:spLocks noChangeArrowheads="1"/>
          </p:cNvSpPr>
          <p:nvPr/>
        </p:nvSpPr>
        <p:spPr bwMode="auto">
          <a:xfrm>
            <a:off x="7751764" y="6442075"/>
            <a:ext cx="17287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457200">
              <a:spcBef>
                <a:spcPct val="50000"/>
              </a:spcBef>
            </a:pPr>
            <a:r>
              <a:rPr lang="ru-RU" altLang="ru-RU" sz="1400">
                <a:solidFill>
                  <a:srgbClr val="CCD1B9"/>
                </a:solidFill>
              </a:rPr>
              <a:t>Время тестирования</a:t>
            </a:r>
          </a:p>
        </p:txBody>
      </p:sp>
      <p:sp>
        <p:nvSpPr>
          <p:cNvPr id="2057" name="Tx_min"/>
          <p:cNvSpPr txBox="1">
            <a:spLocks noChangeArrowheads="1"/>
          </p:cNvSpPr>
          <p:nvPr/>
        </p:nvSpPr>
        <p:spPr bwMode="auto">
          <a:xfrm>
            <a:off x="10153650" y="6442075"/>
            <a:ext cx="431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50000"/>
              </a:spcBef>
            </a:pPr>
            <a:r>
              <a:rPr lang="ru-RU" altLang="ru-RU" sz="1400">
                <a:solidFill>
                  <a:srgbClr val="CCD1B9"/>
                </a:solidFill>
              </a:rPr>
              <a:t>мин.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4" y="745096"/>
            <a:ext cx="10159999" cy="59124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44946" y="2466171"/>
            <a:ext cx="69457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Выполните тест по теме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«Дробные рациональные уравнения»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1432" y="160321"/>
            <a:ext cx="48967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знаний.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143301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x_Zd"/>
          <p:cNvSpPr txBox="1">
            <a:spLocks noChangeArrowheads="1"/>
          </p:cNvSpPr>
          <p:nvPr/>
        </p:nvSpPr>
        <p:spPr bwMode="auto">
          <a:xfrm>
            <a:off x="2008189" y="6442075"/>
            <a:ext cx="7588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457200">
              <a:spcBef>
                <a:spcPct val="50000"/>
              </a:spcBef>
            </a:pPr>
            <a:r>
              <a:rPr lang="ru-RU" altLang="ru-RU" sz="1400">
                <a:solidFill>
                  <a:srgbClr val="CCD1B9"/>
                </a:solidFill>
              </a:rPr>
              <a:t>Задание</a:t>
            </a:r>
          </a:p>
        </p:txBody>
      </p:sp>
      <p:sp>
        <p:nvSpPr>
          <p:cNvPr id="3082" name="Rectangle 47"/>
          <p:cNvSpPr>
            <a:spLocks noChangeArrowheads="1"/>
          </p:cNvSpPr>
          <p:nvPr/>
        </p:nvSpPr>
        <p:spPr bwMode="auto">
          <a:xfrm>
            <a:off x="591127" y="274638"/>
            <a:ext cx="1022465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r>
              <a:rPr lang="ru-RU" altLang="ru-RU" sz="3200" b="1" dirty="0" smtClean="0"/>
              <a:t>1. 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Решите</a:t>
            </a:r>
            <a:r>
              <a:rPr lang="ru-RU" altLang="ru-RU" sz="3200" b="1" dirty="0" smtClean="0"/>
              <a:t> неравенство:   </a:t>
            </a:r>
            <a:r>
              <a:rPr lang="en-US" altLang="ru-RU" sz="3200" b="1" dirty="0" smtClean="0"/>
              <a:t>x(x-1</a:t>
            </a:r>
            <a:r>
              <a:rPr lang="en-US" altLang="ru-RU" sz="3200" b="1" dirty="0"/>
              <a:t>)(x+5)&gt;0</a:t>
            </a:r>
            <a:r>
              <a:rPr lang="ru-RU" altLang="ru-RU" sz="32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3" name="Rectangle 48"/>
              <p:cNvSpPr>
                <a:spLocks noChangeArrowheads="1"/>
              </p:cNvSpPr>
              <p:nvPr/>
            </p:nvSpPr>
            <p:spPr bwMode="auto">
              <a:xfrm>
                <a:off x="1827935" y="1198563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ru-RU" altLang="ru-RU" sz="2400" b="1" dirty="0" smtClean="0">
                    <a:solidFill>
                      <a:schemeClr val="bg1"/>
                    </a:solidFill>
                  </a:rPr>
                  <a:t>(-5;0)</a:t>
                </a:r>
                <a:r>
                  <a:rPr lang="en-US" altLang="ru-RU" sz="2400" b="1" dirty="0">
                    <a:solidFill>
                      <a:schemeClr val="bg1"/>
                    </a:solidFill>
                  </a:rPr>
                  <a:t>U(1;+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83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7935" y="1198563"/>
                <a:ext cx="7377113" cy="431800"/>
              </a:xfrm>
              <a:prstGeom prst="rect">
                <a:avLst/>
              </a:prstGeom>
              <a:blipFill>
                <a:blip r:embed="rId2"/>
                <a:stretch>
                  <a:fillRect l="-1322" t="-18571" b="-328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4" name="Rectangle 49"/>
              <p:cNvSpPr>
                <a:spLocks noChangeArrowheads="1"/>
              </p:cNvSpPr>
              <p:nvPr/>
            </p:nvSpPr>
            <p:spPr bwMode="auto">
              <a:xfrm>
                <a:off x="1827935" y="1833563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∞;−</m:t>
                    </m:r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)U(0;1)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84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7935" y="1833563"/>
                <a:ext cx="7377113" cy="431800"/>
              </a:xfrm>
              <a:prstGeom prst="rect">
                <a:avLst/>
              </a:prstGeom>
              <a:blipFill>
                <a:blip r:embed="rId3"/>
                <a:stretch>
                  <a:fillRect l="-1322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5" name="Rectangle 50"/>
          <p:cNvSpPr>
            <a:spLocks noChangeArrowheads="1"/>
          </p:cNvSpPr>
          <p:nvPr/>
        </p:nvSpPr>
        <p:spPr bwMode="auto">
          <a:xfrm>
            <a:off x="1827935" y="2516187"/>
            <a:ext cx="73771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US" altLang="ru-RU" sz="2400" b="1" dirty="0">
                <a:solidFill>
                  <a:schemeClr val="bg1"/>
                </a:solidFill>
              </a:rPr>
              <a:t>(-5;0)U(0;1)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6" name="Rectangle 51"/>
              <p:cNvSpPr>
                <a:spLocks noChangeArrowheads="1"/>
              </p:cNvSpPr>
              <p:nvPr/>
            </p:nvSpPr>
            <p:spPr bwMode="auto">
              <a:xfrm>
                <a:off x="1827935" y="3060267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∞;−</m:t>
                    </m:r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)U(0;1)U(1;+</a:t>
                </a:r>
                <a14:m>
                  <m:oMath xmlns:m="http://schemas.openxmlformats.org/officeDocument/2006/math">
                    <m:r>
                      <a:rPr lang="en-US" altLang="ru-RU" sz="24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86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7935" y="3060267"/>
                <a:ext cx="7377113" cy="431800"/>
              </a:xfrm>
              <a:prstGeom prst="rect">
                <a:avLst/>
              </a:prstGeom>
              <a:blipFill>
                <a:blip r:embed="rId4"/>
                <a:stretch>
                  <a:fillRect l="-1322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47"/>
              <p:cNvSpPr>
                <a:spLocks noChangeArrowheads="1"/>
              </p:cNvSpPr>
              <p:nvPr/>
            </p:nvSpPr>
            <p:spPr bwMode="auto">
              <a:xfrm>
                <a:off x="591127" y="3454689"/>
                <a:ext cx="10104581" cy="660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/>
                <a:r>
                  <a:rPr lang="ru-RU" altLang="ru-RU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Решите </a:t>
                </a:r>
                <a:r>
                  <a:rPr lang="ru-RU" altLang="ru-RU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неравенство</a:t>
                </a:r>
                <a:r>
                  <a:rPr lang="ru-RU" altLang="ru-RU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:r>
                  <a:rPr lang="en-US" altLang="ru-RU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ru-RU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x-7)(2x-1)(3-2x)</a:t>
                </a:r>
                <a:r>
                  <a:rPr lang="ru-RU" altLang="ru-RU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ru-RU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ru-RU" altLang="ru-RU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127" y="3454689"/>
                <a:ext cx="10104581" cy="660399"/>
              </a:xfrm>
              <a:prstGeom prst="rect">
                <a:avLst/>
              </a:prstGeom>
              <a:blipFill>
                <a:blip r:embed="rId5"/>
                <a:stretch>
                  <a:fillRect l="-1568" t="-7407" b="-231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48"/>
              <p:cNvSpPr>
                <a:spLocks noChangeArrowheads="1"/>
              </p:cNvSpPr>
              <p:nvPr/>
            </p:nvSpPr>
            <p:spPr bwMode="auto">
              <a:xfrm>
                <a:off x="1625819" y="4371108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2400" b="1" dirty="0" smtClean="0">
                    <a:solidFill>
                      <a:schemeClr val="bg1"/>
                    </a:solidFill>
                  </a:rPr>
                  <a:t>[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0,5;1,5]U[7;+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</a:rPr>
                  <a:t>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819" y="4371108"/>
                <a:ext cx="7377113" cy="431800"/>
              </a:xfrm>
              <a:prstGeom prst="rect">
                <a:avLst/>
              </a:prstGeom>
              <a:blipFill>
                <a:blip r:embed="rId6"/>
                <a:stretch>
                  <a:fillRect l="-1322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49"/>
              <p:cNvSpPr>
                <a:spLocks noChangeArrowheads="1"/>
              </p:cNvSpPr>
              <p:nvPr/>
            </p:nvSpPr>
            <p:spPr bwMode="auto">
              <a:xfrm>
                <a:off x="1661680" y="5018808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;0,5]U[1,5;7]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1680" y="5018808"/>
                <a:ext cx="7377113" cy="431800"/>
              </a:xfrm>
              <a:prstGeom prst="rect">
                <a:avLst/>
              </a:prstGeom>
              <a:blipFill>
                <a:blip r:embed="rId7"/>
                <a:stretch>
                  <a:fillRect l="-1322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50"/>
              <p:cNvSpPr>
                <a:spLocks noChangeArrowheads="1"/>
              </p:cNvSpPr>
              <p:nvPr/>
            </p:nvSpPr>
            <p:spPr bwMode="auto">
              <a:xfrm>
                <a:off x="1661680" y="5653808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;0,5)U(1,5;7)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1680" y="5653808"/>
                <a:ext cx="7377113" cy="431800"/>
              </a:xfrm>
              <a:prstGeom prst="rect">
                <a:avLst/>
              </a:prstGeom>
              <a:blipFill>
                <a:blip r:embed="rId8"/>
                <a:stretch>
                  <a:fillRect l="-1322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51"/>
              <p:cNvSpPr>
                <a:spLocks noChangeArrowheads="1"/>
              </p:cNvSpPr>
              <p:nvPr/>
            </p:nvSpPr>
            <p:spPr bwMode="auto">
              <a:xfrm>
                <a:off x="1661680" y="6288808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;0,5]U[7;+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∞)</m:t>
                    </m:r>
                  </m:oMath>
                </a14:m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1680" y="6288808"/>
                <a:ext cx="7377113" cy="431800"/>
              </a:xfrm>
              <a:prstGeom prst="rect">
                <a:avLst/>
              </a:prstGeom>
              <a:blipFill>
                <a:blip r:embed="rId9"/>
                <a:stretch>
                  <a:fillRect l="-1322" t="-18571" b="-328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1062402" y="1118094"/>
            <a:ext cx="563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062402" y="1740653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1062403" y="2389706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070774" y="2947987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985624" y="4248358"/>
            <a:ext cx="563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85624" y="4870917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985625" y="5519970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993996" y="6078251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9147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x_Zd"/>
          <p:cNvSpPr txBox="1">
            <a:spLocks noChangeArrowheads="1"/>
          </p:cNvSpPr>
          <p:nvPr/>
        </p:nvSpPr>
        <p:spPr bwMode="auto">
          <a:xfrm>
            <a:off x="2008189" y="6442075"/>
            <a:ext cx="7588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457200">
              <a:spcBef>
                <a:spcPct val="50000"/>
              </a:spcBef>
            </a:pPr>
            <a:r>
              <a:rPr lang="ru-RU" altLang="ru-RU" sz="1400">
                <a:solidFill>
                  <a:srgbClr val="CCD1B9"/>
                </a:solidFill>
              </a:rPr>
              <a:t>Задание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7" name="Rectangle 47"/>
              <p:cNvSpPr>
                <a:spLocks noChangeArrowheads="1"/>
              </p:cNvSpPr>
              <p:nvPr/>
            </p:nvSpPr>
            <p:spPr bwMode="auto">
              <a:xfrm>
                <a:off x="175491" y="274638"/>
                <a:ext cx="11526982" cy="622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/>
                <a:r>
                  <a:rPr lang="ru-RU" altLang="ru-RU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Решите </a:t>
                </a:r>
                <a:r>
                  <a:rPr lang="ru-RU" altLang="ru-RU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неравенство</a:t>
                </a:r>
                <a:r>
                  <a:rPr lang="ru-RU" altLang="ru-RU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</a:t>
                </a:r>
                <a14:m>
                  <m:oMath xmlns:m="http://schemas.openxmlformats.org/officeDocument/2006/math">
                    <m:r>
                      <a:rPr lang="en-US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𝟔𝟒</m:t>
                    </m:r>
                    <m:r>
                      <a:rPr lang="en-US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)(</m:t>
                    </m:r>
                    <m:sSup>
                      <m:sSupPr>
                        <m:ctrlP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altLang="ru-RU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ru-RU" sz="3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altLang="ru-RU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ru-RU" altLang="ru-RU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07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491" y="274638"/>
                <a:ext cx="11526982" cy="622015"/>
              </a:xfrm>
              <a:prstGeom prst="rect">
                <a:avLst/>
              </a:prstGeom>
              <a:blipFill>
                <a:blip r:embed="rId2"/>
                <a:stretch>
                  <a:fillRect l="-1375" t="-8824" b="-294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8" name="Rectangle 48"/>
          <p:cNvSpPr>
            <a:spLocks noChangeArrowheads="1"/>
          </p:cNvSpPr>
          <p:nvPr/>
        </p:nvSpPr>
        <p:spPr bwMode="auto">
          <a:xfrm>
            <a:off x="1080874" y="1021195"/>
            <a:ext cx="73771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US" altLang="ru-RU" sz="2400" b="1" dirty="0">
                <a:solidFill>
                  <a:schemeClr val="bg1"/>
                </a:solidFill>
              </a:rPr>
              <a:t>(-8;-2)U(0;8)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4109" name="Rectangle 49"/>
          <p:cNvSpPr>
            <a:spLocks noChangeArrowheads="1"/>
          </p:cNvSpPr>
          <p:nvPr/>
        </p:nvSpPr>
        <p:spPr bwMode="auto">
          <a:xfrm>
            <a:off x="1116735" y="1668895"/>
            <a:ext cx="73771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US" altLang="ru-RU" sz="2400" b="1" dirty="0">
                <a:solidFill>
                  <a:schemeClr val="bg1"/>
                </a:solidFill>
              </a:rPr>
              <a:t>(-8;-2)U(-2;0)U(0;8)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0" name="Rectangle 50"/>
              <p:cNvSpPr>
                <a:spLocks noChangeArrowheads="1"/>
              </p:cNvSpPr>
              <p:nvPr/>
            </p:nvSpPr>
            <p:spPr bwMode="auto">
              <a:xfrm>
                <a:off x="1116735" y="2303895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;-8)U(-2;0)U(8;+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10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6735" y="2303895"/>
                <a:ext cx="7377113" cy="431800"/>
              </a:xfrm>
              <a:prstGeom prst="rect">
                <a:avLst/>
              </a:prstGeom>
              <a:blipFill>
                <a:blip r:embed="rId3"/>
                <a:stretch>
                  <a:fillRect l="-1240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11" name="Rectangle 51"/>
              <p:cNvSpPr>
                <a:spLocks noChangeArrowheads="1"/>
              </p:cNvSpPr>
              <p:nvPr/>
            </p:nvSpPr>
            <p:spPr bwMode="auto">
              <a:xfrm>
                <a:off x="1116735" y="2938895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;-2)U(8;+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∞)</m:t>
                    </m:r>
                  </m:oMath>
                </a14:m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11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6735" y="2938895"/>
                <a:ext cx="7377113" cy="431800"/>
              </a:xfrm>
              <a:prstGeom prst="rect">
                <a:avLst/>
              </a:prstGeom>
              <a:blipFill>
                <a:blip r:embed="rId4"/>
                <a:stretch>
                  <a:fillRect l="-1240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47"/>
              <p:cNvSpPr>
                <a:spLocks noChangeArrowheads="1"/>
              </p:cNvSpPr>
              <p:nvPr/>
            </p:nvSpPr>
            <p:spPr bwMode="auto">
              <a:xfrm>
                <a:off x="269009" y="3406165"/>
                <a:ext cx="11748654" cy="636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/>
                <a:r>
                  <a:rPr lang="ru-RU" altLang="ru-RU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 Решите </a:t>
                </a:r>
                <a:r>
                  <a:rPr lang="ru-RU" altLang="ru-RU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неравенство</a:t>
                </a:r>
                <a:r>
                  <a:rPr lang="ru-RU" altLang="ru-RU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ru-RU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ru-RU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altLang="ru-RU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ru-RU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e>
                        </m:d>
                      </m:e>
                      <m:sup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sSup>
                      <m:sSupPr>
                        <m:ctrlP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en-US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ru-RU" altLang="ru-RU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009" y="3406165"/>
                <a:ext cx="11748654" cy="636989"/>
              </a:xfrm>
              <a:prstGeom prst="rect">
                <a:avLst/>
              </a:prstGeom>
              <a:blipFill>
                <a:blip r:embed="rId5"/>
                <a:stretch>
                  <a:fillRect l="-1297" t="-7692" b="-278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48"/>
              <p:cNvSpPr>
                <a:spLocks noChangeArrowheads="1"/>
              </p:cNvSpPr>
              <p:nvPr/>
            </p:nvSpPr>
            <p:spPr bwMode="auto">
              <a:xfrm>
                <a:off x="1099924" y="4136816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2400" b="1" dirty="0" smtClean="0">
                    <a:solidFill>
                      <a:schemeClr val="bg1"/>
                    </a:solidFill>
                  </a:rPr>
                  <a:t>(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-7;-5)U(0;+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</a:rPr>
                  <a:t>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9924" y="4136816"/>
                <a:ext cx="7377113" cy="431800"/>
              </a:xfrm>
              <a:prstGeom prst="rect">
                <a:avLst/>
              </a:prstGeom>
              <a:blipFill>
                <a:blip r:embed="rId6"/>
                <a:stretch>
                  <a:fillRect l="-1239" t="-18571" b="-328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49"/>
              <p:cNvSpPr>
                <a:spLocks noChangeArrowheads="1"/>
              </p:cNvSpPr>
              <p:nvPr/>
            </p:nvSpPr>
            <p:spPr bwMode="auto">
              <a:xfrm>
                <a:off x="1135785" y="4784516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;-7)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785" y="4784516"/>
                <a:ext cx="7377113" cy="431800"/>
              </a:xfrm>
              <a:prstGeom prst="rect">
                <a:avLst/>
              </a:prstGeom>
              <a:blipFill>
                <a:blip r:embed="rId7"/>
                <a:stretch>
                  <a:fillRect l="-1240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50"/>
              <p:cNvSpPr>
                <a:spLocks noChangeArrowheads="1"/>
              </p:cNvSpPr>
              <p:nvPr/>
            </p:nvSpPr>
            <p:spPr bwMode="auto">
              <a:xfrm>
                <a:off x="1135785" y="5419516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;-7)U(-5;0)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785" y="5419516"/>
                <a:ext cx="7377113" cy="431800"/>
              </a:xfrm>
              <a:prstGeom prst="rect">
                <a:avLst/>
              </a:prstGeom>
              <a:blipFill>
                <a:blip r:embed="rId8"/>
                <a:stretch>
                  <a:fillRect l="-1240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51"/>
              <p:cNvSpPr>
                <a:spLocks noChangeArrowheads="1"/>
              </p:cNvSpPr>
              <p:nvPr/>
            </p:nvSpPr>
            <p:spPr bwMode="auto">
              <a:xfrm>
                <a:off x="1135785" y="6054516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;-7)U(-5;+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∞)</m:t>
                    </m:r>
                  </m:oMath>
                </a14:m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785" y="6054516"/>
                <a:ext cx="7377113" cy="431800"/>
              </a:xfrm>
              <a:prstGeom prst="rect">
                <a:avLst/>
              </a:prstGeom>
              <a:blipFill>
                <a:blip r:embed="rId9"/>
                <a:stretch>
                  <a:fillRect l="-1240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Прямоугольник 72"/>
          <p:cNvSpPr/>
          <p:nvPr/>
        </p:nvSpPr>
        <p:spPr>
          <a:xfrm>
            <a:off x="509086" y="932123"/>
            <a:ext cx="563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509086" y="1554682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509087" y="2203735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517458" y="2762016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508003" y="4078624"/>
            <a:ext cx="563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508003" y="4701183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08004" y="5350236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516375" y="5908517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7540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x_Zd"/>
          <p:cNvSpPr txBox="1">
            <a:spLocks noChangeArrowheads="1"/>
          </p:cNvSpPr>
          <p:nvPr/>
        </p:nvSpPr>
        <p:spPr bwMode="auto">
          <a:xfrm>
            <a:off x="2008189" y="6442075"/>
            <a:ext cx="7588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457200">
              <a:spcBef>
                <a:spcPct val="50000"/>
              </a:spcBef>
            </a:pPr>
            <a:r>
              <a:rPr lang="ru-RU" altLang="ru-RU" sz="1400">
                <a:solidFill>
                  <a:srgbClr val="CCD1B9"/>
                </a:solidFill>
              </a:rPr>
              <a:t>Задание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7" name="Rectangle 47"/>
              <p:cNvSpPr>
                <a:spLocks noChangeArrowheads="1"/>
              </p:cNvSpPr>
              <p:nvPr/>
            </p:nvSpPr>
            <p:spPr bwMode="auto">
              <a:xfrm>
                <a:off x="267855" y="274638"/>
                <a:ext cx="11480800" cy="89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/>
                <a:r>
                  <a:rPr lang="ru-RU" altLang="ru-RU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 Решите </a:t>
                </a:r>
                <a:r>
                  <a:rPr lang="ru-RU" altLang="ru-RU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неравенство</a:t>
                </a:r>
                <a:r>
                  <a:rPr lang="ru-RU" altLang="ru-RU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ru-RU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ru-RU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altLang="ru-RU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altLang="ru-RU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ru-RU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d>
                      </m:e>
                      <m:sup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</m:sSup>
                    <m:sSup>
                      <m:sSupPr>
                        <m:ctrlPr>
                          <a:rPr lang="ru-RU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  <m:sSup>
                      <m:sSupPr>
                        <m:ctrlPr>
                          <a:rPr lang="ru-RU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lang="ru-RU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ru-RU" altLang="ru-RU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07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855" y="274638"/>
                <a:ext cx="11480800" cy="898525"/>
              </a:xfrm>
              <a:prstGeom prst="rect">
                <a:avLst/>
              </a:prstGeom>
              <a:blipFill>
                <a:blip r:embed="rId2"/>
                <a:stretch>
                  <a:fillRect l="-1381" b="-61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8" name="Rectangle 48"/>
          <p:cNvSpPr>
            <a:spLocks noChangeArrowheads="1"/>
          </p:cNvSpPr>
          <p:nvPr/>
        </p:nvSpPr>
        <p:spPr bwMode="auto">
          <a:xfrm>
            <a:off x="1191710" y="1261340"/>
            <a:ext cx="73771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US" altLang="ru-RU" sz="2400" b="1" dirty="0">
                <a:solidFill>
                  <a:schemeClr val="bg1"/>
                </a:solidFill>
              </a:rPr>
              <a:t>[-2;-1]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9" name="Rectangle 49"/>
              <p:cNvSpPr>
                <a:spLocks noChangeArrowheads="1"/>
              </p:cNvSpPr>
              <p:nvPr/>
            </p:nvSpPr>
            <p:spPr bwMode="auto">
              <a:xfrm>
                <a:off x="1227571" y="1909040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2400" b="1" dirty="0" smtClean="0">
                    <a:solidFill>
                      <a:schemeClr val="bg1"/>
                    </a:solidFill>
                  </a:rPr>
                  <a:t>{-2}U[-1;+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</a:rPr>
                  <a:t>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09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7571" y="1909040"/>
                <a:ext cx="7377113" cy="431800"/>
              </a:xfrm>
              <a:prstGeom prst="rect">
                <a:avLst/>
              </a:prstGeom>
              <a:blipFill>
                <a:blip r:embed="rId3"/>
                <a:stretch>
                  <a:fillRect l="-1239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11" name="Rectangle 51"/>
              <p:cNvSpPr>
                <a:spLocks noChangeArrowheads="1"/>
              </p:cNvSpPr>
              <p:nvPr/>
            </p:nvSpPr>
            <p:spPr bwMode="auto">
              <a:xfrm>
                <a:off x="1227571" y="3179040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;-2]U[-1,5;-1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11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7571" y="3179040"/>
                <a:ext cx="7377113" cy="431800"/>
              </a:xfrm>
              <a:prstGeom prst="rect">
                <a:avLst/>
              </a:prstGeom>
              <a:blipFill>
                <a:blip r:embed="rId4"/>
                <a:stretch>
                  <a:fillRect l="-1239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50"/>
              <p:cNvSpPr>
                <a:spLocks noChangeArrowheads="1"/>
              </p:cNvSpPr>
              <p:nvPr/>
            </p:nvSpPr>
            <p:spPr bwMode="auto">
              <a:xfrm>
                <a:off x="1307812" y="2534082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;-8)U(-2;0)U(8;+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3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7812" y="2534082"/>
                <a:ext cx="7377113" cy="431800"/>
              </a:xfrm>
              <a:prstGeom prst="rect">
                <a:avLst/>
              </a:prstGeom>
              <a:blipFill>
                <a:blip r:embed="rId5"/>
                <a:stretch>
                  <a:fillRect l="-1322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47"/>
              <p:cNvSpPr>
                <a:spLocks noChangeArrowheads="1"/>
              </p:cNvSpPr>
              <p:nvPr/>
            </p:nvSpPr>
            <p:spPr bwMode="auto">
              <a:xfrm>
                <a:off x="267855" y="3504478"/>
                <a:ext cx="11748654" cy="803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/>
                <a:r>
                  <a:rPr lang="ru-RU" altLang="ru-RU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ru-RU" altLang="ru-RU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Решите неравенство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ru-RU" sz="3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altLang="ru-RU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ru-RU" altLang="ru-RU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ru-RU" altLang="ru-RU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altLang="ru-RU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  <m:sSup>
                      <m:sSupPr>
                        <m:ctrlPr>
                          <a:rPr lang="ru-RU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sSup>
                      <m:sSupPr>
                        <m:ctrlPr>
                          <a:rPr lang="ru-RU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alt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altLang="ru-RU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ru-RU" altLang="ru-RU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855" y="3504478"/>
                <a:ext cx="11748654" cy="803541"/>
              </a:xfrm>
              <a:prstGeom prst="rect">
                <a:avLst/>
              </a:prstGeom>
              <a:blipFill>
                <a:blip r:embed="rId6"/>
                <a:stretch>
                  <a:fillRect l="-1349" b="-121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1191710" y="4272828"/>
            <a:ext cx="73771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US" altLang="ru-RU" sz="2400" b="1" dirty="0" smtClean="0">
                <a:solidFill>
                  <a:schemeClr val="bg1"/>
                </a:solidFill>
              </a:rPr>
              <a:t>(0,25;6)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49"/>
              <p:cNvSpPr>
                <a:spLocks noChangeArrowheads="1"/>
              </p:cNvSpPr>
              <p:nvPr/>
            </p:nvSpPr>
            <p:spPr bwMode="auto">
              <a:xfrm>
                <a:off x="1227571" y="4920528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2400" b="1" dirty="0" smtClean="0">
                    <a:solidFill>
                      <a:schemeClr val="bg1"/>
                    </a:solidFill>
                  </a:rPr>
                  <a:t>(∞;0,25)U(6;+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</a:rPr>
                  <a:t>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5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7571" y="4920528"/>
                <a:ext cx="7377113" cy="431800"/>
              </a:xfrm>
              <a:prstGeom prst="rect">
                <a:avLst/>
              </a:prstGeom>
              <a:blipFill>
                <a:blip r:embed="rId7"/>
                <a:stretch>
                  <a:fillRect l="-1239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51"/>
          <p:cNvSpPr>
            <a:spLocks noChangeArrowheads="1"/>
          </p:cNvSpPr>
          <p:nvPr/>
        </p:nvSpPr>
        <p:spPr bwMode="auto">
          <a:xfrm>
            <a:off x="1227571" y="6190528"/>
            <a:ext cx="73771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US" altLang="ru-RU" sz="2400" b="1" dirty="0" smtClean="0">
                <a:solidFill>
                  <a:schemeClr val="bg1"/>
                </a:solidFill>
              </a:rPr>
              <a:t>(0,25;5)U(5;6)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50"/>
              <p:cNvSpPr>
                <a:spLocks noChangeArrowheads="1"/>
              </p:cNvSpPr>
              <p:nvPr/>
            </p:nvSpPr>
            <p:spPr bwMode="auto">
              <a:xfrm>
                <a:off x="1307812" y="5545570"/>
                <a:ext cx="7377113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;0,25)U(5;6)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7812" y="5545570"/>
                <a:ext cx="7377113" cy="431800"/>
              </a:xfrm>
              <a:prstGeom prst="rect">
                <a:avLst/>
              </a:prstGeom>
              <a:blipFill>
                <a:blip r:embed="rId8"/>
                <a:stretch>
                  <a:fillRect l="-1322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Прямоугольник 60"/>
          <p:cNvSpPr/>
          <p:nvPr/>
        </p:nvSpPr>
        <p:spPr>
          <a:xfrm>
            <a:off x="628293" y="1200897"/>
            <a:ext cx="563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28293" y="1823456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28294" y="2472509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636665" y="3030790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64154" y="4219569"/>
            <a:ext cx="563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64154" y="4842128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64155" y="5491181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72526" y="6049462"/>
            <a:ext cx="56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30290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x_Zd"/>
          <p:cNvSpPr txBox="1">
            <a:spLocks noChangeArrowheads="1"/>
          </p:cNvSpPr>
          <p:nvPr/>
        </p:nvSpPr>
        <p:spPr bwMode="auto">
          <a:xfrm>
            <a:off x="2008189" y="6442075"/>
            <a:ext cx="7588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CCD1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Задание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571" y="187451"/>
            <a:ext cx="9851159" cy="65458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111" name="Rectangle 51"/>
          <p:cNvSpPr>
            <a:spLocks noChangeArrowheads="1"/>
          </p:cNvSpPr>
          <p:nvPr/>
        </p:nvSpPr>
        <p:spPr bwMode="auto">
          <a:xfrm>
            <a:off x="1227571" y="3179040"/>
            <a:ext cx="73771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62187" y="357299"/>
            <a:ext cx="4984441" cy="649408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задания теста: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  <a:r>
              <a:rPr lang="en-US" alt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1.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lang="en-US" alt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1.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  <a:r>
              <a:rPr lang="en-US" alt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3.</a:t>
            </a: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  <a:r>
              <a:rPr lang="en-US" alt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2.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3200" b="1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r>
              <a:rPr kumimoji="0" lang="ru-RU" alt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2.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ru-RU" sz="3200" b="1" baseline="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6)      </a:t>
            </a:r>
            <a:r>
              <a:rPr kumimoji="0" lang="en-US" alt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4.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0" name="Rectangle 50"/>
              <p:cNvSpPr>
                <a:spLocks noChangeArrowheads="1"/>
              </p:cNvSpPr>
              <p:nvPr/>
            </p:nvSpPr>
            <p:spPr bwMode="auto">
              <a:xfrm>
                <a:off x="6668747" y="2949142"/>
                <a:ext cx="2681824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342900" marR="0" lvl="0" indent="-342900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(-</a:t>
                </a:r>
                <a14:m>
                  <m:oMath xmlns:m="http://schemas.openxmlformats.org/officeDocument/2006/math">
                    <m:r>
                      <a:rPr kumimoji="0" lang="en-US" altLang="ru-RU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∞</m:t>
                    </m:r>
                  </m:oMath>
                </a14:m>
                <a:r>
                  <a:rPr kumimoji="0" lang="en-US" alt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;-2]U[-1,5;+</a:t>
                </a:r>
                <a14:m>
                  <m:oMath xmlns:m="http://schemas.openxmlformats.org/officeDocument/2006/math">
                    <m:r>
                      <a:rPr kumimoji="0" lang="en-US" altLang="ru-RU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∞</m:t>
                    </m:r>
                  </m:oMath>
                </a14:m>
                <a:r>
                  <a:rPr kumimoji="0" lang="en-US" alt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)</a:t>
                </a:r>
                <a:endParaRPr kumimoji="0" lang="ru-RU" alt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10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8747" y="2949142"/>
                <a:ext cx="2681824" cy="431800"/>
              </a:xfrm>
              <a:prstGeom prst="rect">
                <a:avLst/>
              </a:prstGeom>
              <a:blipFill>
                <a:blip r:embed="rId3"/>
                <a:stretch>
                  <a:fillRect l="-3636" t="-18310" r="-1136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48"/>
              <p:cNvSpPr>
                <a:spLocks noChangeArrowheads="1"/>
              </p:cNvSpPr>
              <p:nvPr/>
            </p:nvSpPr>
            <p:spPr bwMode="auto">
              <a:xfrm>
                <a:off x="6887782" y="921517"/>
                <a:ext cx="2063460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342900" marR="0" lvl="0" indent="-342900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(-5;0)</a:t>
                </a:r>
                <a:r>
                  <a:rPr kumimoji="0" lang="en-US" alt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U(1;+</a:t>
                </a:r>
                <a14:m>
                  <m:oMath xmlns:m="http://schemas.openxmlformats.org/officeDocument/2006/math">
                    <m:r>
                      <a:rPr kumimoji="0" lang="en-US" altLang="ru-RU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∞</m:t>
                    </m:r>
                  </m:oMath>
                </a14:m>
                <a:r>
                  <a:rPr kumimoji="0" lang="en-US" alt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)</a:t>
                </a:r>
                <a:endParaRPr kumimoji="0" lang="ru-RU" alt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7782" y="921517"/>
                <a:ext cx="2063460" cy="431800"/>
              </a:xfrm>
              <a:prstGeom prst="rect">
                <a:avLst/>
              </a:prstGeom>
              <a:blipFill>
                <a:blip r:embed="rId4"/>
                <a:stretch>
                  <a:fillRect l="-4734" t="-18310" r="-4438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48"/>
              <p:cNvSpPr>
                <a:spLocks noChangeArrowheads="1"/>
              </p:cNvSpPr>
              <p:nvPr/>
            </p:nvSpPr>
            <p:spPr bwMode="auto">
              <a:xfrm>
                <a:off x="6755756" y="1972655"/>
                <a:ext cx="2848079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342900" marR="0" lvl="0" indent="-342900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[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0,5;1,5]U[7;+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∞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)</a:t>
                </a:r>
                <a:endParaRPr kumimoji="0" lang="ru-RU" alt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5756" y="1972655"/>
                <a:ext cx="2848079" cy="431800"/>
              </a:xfrm>
              <a:prstGeom prst="rect">
                <a:avLst/>
              </a:prstGeom>
              <a:blipFill>
                <a:blip r:embed="rId5"/>
                <a:stretch>
                  <a:fillRect l="-3212" t="-18571" b="-328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49"/>
              <p:cNvSpPr>
                <a:spLocks noChangeArrowheads="1"/>
              </p:cNvSpPr>
              <p:nvPr/>
            </p:nvSpPr>
            <p:spPr bwMode="auto">
              <a:xfrm>
                <a:off x="6828992" y="4062765"/>
                <a:ext cx="1191779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ru-RU" sz="2400" b="1" dirty="0" smtClean="0">
                    <a:solidFill>
                      <a:schemeClr val="bg1"/>
                    </a:solidFill>
                  </a:rPr>
                  <a:t>(-</a:t>
                </a:r>
                <a14:m>
                  <m:oMath xmlns:m="http://schemas.openxmlformats.org/officeDocument/2006/math">
                    <m:r>
                      <a:rPr lang="en-US" altLang="ru-RU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ru-RU" sz="2400" b="1" dirty="0">
                    <a:solidFill>
                      <a:schemeClr val="bg1"/>
                    </a:solidFill>
                  </a:rPr>
                  <a:t>;-7)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4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8992" y="4062765"/>
                <a:ext cx="1191779" cy="431800"/>
              </a:xfrm>
              <a:prstGeom prst="rect">
                <a:avLst/>
              </a:prstGeom>
              <a:blipFill>
                <a:blip r:embed="rId6"/>
                <a:stretch>
                  <a:fillRect l="-7653" t="-18310" r="-2551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49"/>
              <p:cNvSpPr>
                <a:spLocks noChangeArrowheads="1"/>
              </p:cNvSpPr>
              <p:nvPr/>
            </p:nvSpPr>
            <p:spPr bwMode="auto">
              <a:xfrm>
                <a:off x="6848043" y="5127735"/>
                <a:ext cx="2272504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2400" b="1" dirty="0" smtClean="0">
                    <a:solidFill>
                      <a:schemeClr val="bg1"/>
                    </a:solidFill>
                  </a:rPr>
                  <a:t>{-2}U[-1;+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</a:rPr>
                  <a:t>)</a:t>
                </a:r>
                <a:endParaRPr lang="ru-RU" altLang="ru-RU" sz="2400" b="1" dirty="0">
                  <a:solidFill>
                    <a:schemeClr val="bg1"/>
                  </a:solidFill>
                </a:endParaRPr>
              </a:p>
              <a:p>
                <a:pPr defTabSz="457200">
                  <a:lnSpc>
                    <a:spcPct val="90000"/>
                  </a:lnSpc>
                  <a:spcBef>
                    <a:spcPct val="20000"/>
                  </a:spcBef>
                </a:pPr>
                <a:endParaRPr lang="ru-RU" altLang="ru-RU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4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8043" y="5127735"/>
                <a:ext cx="2272504" cy="431800"/>
              </a:xfrm>
              <a:prstGeom prst="rect">
                <a:avLst/>
              </a:prstGeom>
              <a:blipFill>
                <a:blip r:embed="rId7"/>
                <a:stretch>
                  <a:fillRect l="-4021" t="-18310" b="-309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Rectangle 51"/>
          <p:cNvSpPr>
            <a:spLocks noChangeArrowheads="1"/>
          </p:cNvSpPr>
          <p:nvPr/>
        </p:nvSpPr>
        <p:spPr bwMode="auto">
          <a:xfrm>
            <a:off x="6698630" y="6222930"/>
            <a:ext cx="21494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US" altLang="ru-RU" sz="2400" b="1" dirty="0" smtClean="0">
                <a:solidFill>
                  <a:schemeClr val="bg1"/>
                </a:solidFill>
              </a:rPr>
              <a:t>(0,25;5)U(5;6)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6511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562" y="286474"/>
            <a:ext cx="111298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Актуализация знаний по теме «Свойства функций</a:t>
            </a:r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</a:t>
            </a:r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651681" y="1700987"/>
                <a:ext cx="7920880" cy="50817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457200"/>
                <a:r>
                  <a:rPr lang="ru-RU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Найдите область определения и нули следующих функций:</a:t>
                </a:r>
              </a:p>
              <a:p>
                <a:pPr algn="just" defTabSz="457200"/>
                <a:endParaRPr lang="ru-RU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r>
                  <a:rPr lang="ru-RU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Группа 1. 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𝒇</m:t>
                    </m:r>
                    <m:d>
                      <m:d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457200"/>
                <a:endPara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r>
                  <a:rPr lang="ru-RU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Группа 2. 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𝒇</m:t>
                    </m:r>
                    <m:d>
                      <m:dPr>
                        <m:ctrlPr>
                          <a:rPr lang="ru-RU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  <m:sSub>
                      <m:sSub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𝒍𝒐𝒈</m:t>
                        </m:r>
                      </m:e>
                      <m:sub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sub>
                    </m:sSub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457200"/>
                <a:endPara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r>
                  <a:rPr lang="ru-RU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Группа 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𝒇</m:t>
                    </m:r>
                    <m:d>
                      <m:d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32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sz="32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  <m:sup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457200"/>
                <a:endParaRPr lang="ru-RU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681" y="1700987"/>
                <a:ext cx="7920880" cy="5081712"/>
              </a:xfrm>
              <a:prstGeom prst="rect">
                <a:avLst/>
              </a:prstGeom>
              <a:blipFill>
                <a:blip r:embed="rId2"/>
                <a:stretch>
                  <a:fillRect l="-1617" t="-1199" r="-15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6793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631504" y="332656"/>
                <a:ext cx="8856984" cy="4739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ru-RU" sz="3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Ответы на задания по теме «Свойства функций»</a:t>
                </a:r>
                <a:endPara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457200"/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r>
                  <a:rPr lang="ru-RU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Группа 1. 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 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𝑫</m:t>
                    </m:r>
                    <m:d>
                      <m:d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</m:d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𝑼</m:t>
                    </m:r>
                    <m:d>
                      <m:d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 </m:t>
                    </m:r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r>
                  <a:rPr lang="ru-RU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Группа 2.  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𝑫</m:t>
                    </m:r>
                    <m:d>
                      <m:d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</m:d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  <m:r>
                      <a:rPr lang="en-US" sz="28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 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 1.</a:t>
                </a:r>
              </a:p>
              <a:p>
                <a:pPr algn="just" defTabSz="457200"/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r>
                  <a:rPr lang="ru-RU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Группа 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𝑫</m:t>
                    </m:r>
                    <m:d>
                      <m:d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</m:d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−∞;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𝑼</m:t>
                    </m:r>
                    <m:d>
                      <m:d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  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−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457200"/>
                <a:r>
                  <a:rPr lang="ru-RU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1600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332656"/>
                <a:ext cx="8856984" cy="4739759"/>
              </a:xfrm>
              <a:prstGeom prst="rect">
                <a:avLst/>
              </a:prstGeom>
              <a:blipFill>
                <a:blip r:embed="rId2"/>
                <a:stretch>
                  <a:fillRect l="-1445" t="-1802" r="-1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6766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642</Words>
  <Application>Microsoft Office PowerPoint</Application>
  <PresentationFormat>Широкоэкранный</PresentationFormat>
  <Paragraphs>161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Times New Roman</vt:lpstr>
      <vt:lpstr>Tw Cen MT</vt:lpstr>
      <vt:lpstr>Tw Cen MT Condensed</vt:lpstr>
      <vt:lpstr>Wingdings 3</vt:lpstr>
      <vt:lpstr>Интеграл</vt:lpstr>
      <vt:lpstr>Сысоева Юлия Александровна  учитель математики  ГБОУ Школы № 1506 г. Москвы</vt:lpstr>
      <vt:lpstr>Цели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Решение заданий для работы в группе  (при необходимости)</vt:lpstr>
      <vt:lpstr>Решение заданий для работы в группе  (при необходимости)</vt:lpstr>
      <vt:lpstr>Решение заданий для работы в группе  (при необходимости)</vt:lpstr>
      <vt:lpstr>3. Видеофрагмент по теме  «Обобщённый метод интервалов»</vt:lpstr>
      <vt:lpstr>4. Работа в парах по материалу видеофрагмента</vt:lpstr>
      <vt:lpstr>Презентация PowerPoint</vt:lpstr>
      <vt:lpstr>5.Фронтальная работа  (обсуждение решений)</vt:lpstr>
      <vt:lpstr>Фронтальная работа  (обсуждение решений)</vt:lpstr>
      <vt:lpstr>Фронтальная работа  (обсуждение решений</vt:lpstr>
      <vt:lpstr>6. Домашнее задание</vt:lpstr>
      <vt:lpstr>Ответы на задания из домашней работы</vt:lpstr>
      <vt:lpstr>Ответы на задания из домашней работы</vt:lpstr>
      <vt:lpstr>Ответы на задания из домашней работы</vt:lpstr>
      <vt:lpstr>Ответы на задания из домашней работы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Сысоева Юлия Александровна</dc:creator>
  <cp:lastModifiedBy>Сысоева Юлия Александровна</cp:lastModifiedBy>
  <cp:revision>16</cp:revision>
  <dcterms:created xsi:type="dcterms:W3CDTF">2020-08-18T07:38:54Z</dcterms:created>
  <dcterms:modified xsi:type="dcterms:W3CDTF">2020-08-19T07:34:43Z</dcterms:modified>
</cp:coreProperties>
</file>