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</p:sldMasterIdLst>
  <p:notesMasterIdLst>
    <p:notesMasterId r:id="rId17"/>
  </p:notesMasterIdLst>
  <p:sldIdLst>
    <p:sldId id="321" r:id="rId2"/>
    <p:sldId id="276" r:id="rId3"/>
    <p:sldId id="298" r:id="rId4"/>
    <p:sldId id="308" r:id="rId5"/>
    <p:sldId id="299" r:id="rId6"/>
    <p:sldId id="301" r:id="rId7"/>
    <p:sldId id="309" r:id="rId8"/>
    <p:sldId id="302" r:id="rId9"/>
    <p:sldId id="310" r:id="rId10"/>
    <p:sldId id="320" r:id="rId11"/>
    <p:sldId id="311" r:id="rId12"/>
    <p:sldId id="305" r:id="rId13"/>
    <p:sldId id="317" r:id="rId14"/>
    <p:sldId id="318" r:id="rId15"/>
    <p:sldId id="31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515" autoAdjust="0"/>
    <p:restoredTop sz="94660"/>
  </p:normalViewPr>
  <p:slideViewPr>
    <p:cSldViewPr>
      <p:cViewPr varScale="1">
        <p:scale>
          <a:sx n="106" d="100"/>
          <a:sy n="106" d="100"/>
        </p:scale>
        <p:origin x="130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9E6F7-8675-4E69-BFEE-323D07EC1014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199D2-E29B-4CEF-93E1-EA25E13B4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933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5147E0-6BB1-EB99-FB8B-FD8367097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3C78869-29E1-422E-E810-4BC6123BE8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9C4B28-EAB8-B106-E519-F6F802505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75B2AF-C289-4C89-D4EE-75BE89AFF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9D930A-1DFD-66E1-B4E5-C55C4D146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08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42757F-A8B5-EBE3-8A51-5EDD7FDF6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1EC998C-CC69-01ED-5618-7AD735F305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61A2E2-8D5D-26AB-0273-28AAFD663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662B02-A308-B1B2-214E-E9F154750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044C7F-5759-DBE1-9EE9-0F746DFFC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640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8E573AD-8320-3147-808C-6B1E017320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78BFCA-7DB4-6498-89D2-0BA3645F26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1C37FB-0304-35CB-8B48-11ECE93DD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EBE5CE-091E-179B-142B-A3E5CC1C6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3C8B61-80FC-30B2-D4E6-284B2859F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25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685120-0C02-56F1-7A2F-AEB08036B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AF0E44-303D-5E7D-0143-BD8E58660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0638DB-663F-A1B4-4FC8-D87A87C94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384E64-54BE-4709-1758-A7CBC1896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5BBAFE-A21B-F58A-9B26-9EC210984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097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9016BA-5A72-AB2A-C26D-CC4DEF0E0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F54AE59-343C-DCED-AD24-2F2DCD33E3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9F62C9-88E6-C07C-9A54-691F2B453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2AB052-6BA7-D3C2-CB42-95FEF2E07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E5F335-9DC8-C05E-6F7C-98D45AEBF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607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10279A-73A4-3C0D-2B9D-65A24C535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B6CD33-0878-E89E-0C5A-5F6F55C84D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A9A7235-DFEB-8DAC-B82C-3313C518F9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A983CBE-13DF-0EF9-5F1E-46B7B62DF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9BF4DD8-4BDE-350C-B0E3-E44430455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3BA9CB-862E-4B33-73D2-B433ACB06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44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88EBA2-EFFD-A188-9495-983076281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868D29-9D28-5689-8291-CD9813A29C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9C485D-5C27-7EC7-6FEC-F9E738CE29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75C08A4-4083-DC2A-8CBE-B43D16F421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D1A3F51-347F-C964-9472-144213B5B4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0723BF2-D548-9F83-1C15-B00455DC5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4323C59-C89C-200B-ADB6-0DC770D47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D68E032-A3F0-C851-23B4-D45F22F76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02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97224F-6989-E1F0-ACE4-27FF92735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69A6D66-2490-69A2-C290-55C5195F5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315CE98-2B1E-2E75-931C-48CF7DD7E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6810C23-3883-2909-CD94-7090083F0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313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26EFAB8-4504-72E9-4FB1-F55613966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A5C1BF4-F33E-8EB6-3106-A62D993DE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6A0BE2-53AF-D6AD-BC60-5CF0D4D48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672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B4F3E3-BFB1-5552-2B5F-DC1967B9E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A25EB2-3655-EE87-0AC3-F582EC0854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13C82A5-F007-12F8-32EF-6E566A23B9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DA284D-205A-F79E-CD9B-56CB0EAF8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5081A7-A8A7-436B-97A2-CBD0BF6D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AA22F35-B0EA-C76C-3234-B74CD77FE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884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B20B05-2C51-BB45-40FF-DB1C743DB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65A5978-655F-3756-389D-43D95F8BA4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D96EDF7-306C-E02C-0A04-2533AA6416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DA70C1A-97F8-5E05-DF1D-9F7D710D7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BEEA737-A069-86E8-F8C4-02ACF10BB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E15B04-E6C5-9B17-DD0B-FAA9F1D76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627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E45907-AE89-506E-5558-DD77149DA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00B7B16-0EEB-9C0E-927A-931883427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BB7473-A614-8E17-3295-93F4BBD3E0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588F2A-3D1C-383A-596F-82EF7A2AF4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390827-916C-BE85-FA6F-0A1EB9C0D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717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7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hyperlink" Target="Numbers%20Song%20Let's%20Count%201-10%20New%20Version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6864" cy="2387600"/>
          </a:xfrm>
        </p:spPr>
        <p:txBody>
          <a:bodyPr>
            <a:normAutofit/>
          </a:bodyPr>
          <a:lstStyle/>
          <a:p>
            <a:r>
              <a:rPr lang="ru-RU" sz="4000" i="1" dirty="0"/>
              <a:t>Презентация к уроку по учебному предмету </a:t>
            </a:r>
            <a:r>
              <a:rPr lang="ru-RU" sz="4000" i="1" dirty="0" smtClean="0"/>
              <a:t>«Английский язык» </a:t>
            </a:r>
            <a:br>
              <a:rPr lang="ru-RU" sz="4000" i="1" dirty="0" smtClean="0"/>
            </a:br>
            <a:r>
              <a:rPr lang="ru-RU" sz="4000" i="1" dirty="0" smtClean="0"/>
              <a:t>во 2-ом </a:t>
            </a:r>
            <a:r>
              <a:rPr lang="ru-RU" sz="4000" i="1" dirty="0"/>
              <a:t>классе </a:t>
            </a: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 smtClean="0"/>
              <a:t>на </a:t>
            </a:r>
            <a:r>
              <a:rPr lang="ru-RU" sz="4000" i="1" dirty="0"/>
              <a:t>тему </a:t>
            </a:r>
            <a:r>
              <a:rPr lang="ru-RU" sz="4000" i="1" dirty="0" smtClean="0"/>
              <a:t>«Мой День Рождения».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4581128"/>
            <a:ext cx="79928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Мазаева В.С.,</a:t>
            </a: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 английского языка ГБОУ школа №453,</a:t>
            </a: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Санкт-Петербург</a:t>
            </a: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r">
              <a:spcAft>
                <a:spcPts val="0"/>
              </a:spcAft>
            </a:pP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Габова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Д.М.,</a:t>
            </a: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 английского языка ГБОУ школа №453,</a:t>
            </a: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Санкт-Петербург</a:t>
            </a:r>
          </a:p>
        </p:txBody>
      </p:sp>
    </p:spTree>
    <p:extLst>
      <p:ext uri="{BB962C8B-B14F-4D97-AF65-F5344CB8AC3E}">
        <p14:creationId xmlns:p14="http://schemas.microsoft.com/office/powerpoint/2010/main" val="4177318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047A6B2-EE70-AAA3-8926-17594D6498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1" y="116632"/>
            <a:ext cx="9178644" cy="6624736"/>
          </a:xfrm>
          <a:prstGeom prst="rect">
            <a:avLst/>
          </a:prstGeom>
        </p:spPr>
      </p:pic>
      <p:pic>
        <p:nvPicPr>
          <p:cNvPr id="2" name="11-цифры 1-10">
            <a:hlinkClick r:id="" action="ppaction://media"/>
            <a:extLst>
              <a:ext uri="{FF2B5EF4-FFF2-40B4-BE49-F238E27FC236}">
                <a16:creationId xmlns:a16="http://schemas.microsoft.com/office/drawing/2014/main" id="{C343E51F-7D8D-A5C2-B1D9-8E1B394FD6D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476672"/>
            <a:ext cx="8352928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48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4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34C59D-4344-7695-F5F3-4E21587D56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57472"/>
            <a:ext cx="1512168" cy="193454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5BC03CB-4132-BCF7-8C59-534E3E14D5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003" y="63951"/>
            <a:ext cx="7947506" cy="6636577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FA02626-DD71-4BD0-5F65-861F27E58741}"/>
              </a:ext>
            </a:extLst>
          </p:cNvPr>
          <p:cNvSpPr/>
          <p:nvPr/>
        </p:nvSpPr>
        <p:spPr>
          <a:xfrm>
            <a:off x="3425347" y="1372755"/>
            <a:ext cx="10695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four</a:t>
            </a:r>
            <a:endParaRPr lang="ru-RU" sz="4000" dirty="0">
              <a:ln w="0"/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D15D023-75CE-F6B3-E171-E2CB83F3BD40}"/>
              </a:ext>
            </a:extLst>
          </p:cNvPr>
          <p:cNvSpPr/>
          <p:nvPr/>
        </p:nvSpPr>
        <p:spPr>
          <a:xfrm>
            <a:off x="3615221" y="1916832"/>
            <a:ext cx="8114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</a:t>
            </a:r>
            <a:endParaRPr lang="ru-RU" sz="4000" dirty="0">
              <a:ln w="0"/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309FC05-D1C6-BB66-7979-C0E364BD9366}"/>
              </a:ext>
            </a:extLst>
          </p:cNvPr>
          <p:cNvSpPr/>
          <p:nvPr/>
        </p:nvSpPr>
        <p:spPr>
          <a:xfrm>
            <a:off x="3311535" y="2460909"/>
            <a:ext cx="12971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eight</a:t>
            </a:r>
            <a:endParaRPr lang="ru-RU" sz="4000" dirty="0">
              <a:ln w="0"/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62D2A95-B663-F1A6-2231-4AB3335903FF}"/>
              </a:ext>
            </a:extLst>
          </p:cNvPr>
          <p:cNvSpPr/>
          <p:nvPr/>
        </p:nvSpPr>
        <p:spPr>
          <a:xfrm>
            <a:off x="3244127" y="2970324"/>
            <a:ext cx="15536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seven</a:t>
            </a:r>
            <a:endParaRPr lang="ru-RU" sz="4000" dirty="0">
              <a:ln w="0"/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622C283-4E2E-FDC4-ADB0-41748D4A50AB}"/>
              </a:ext>
            </a:extLst>
          </p:cNvPr>
          <p:cNvSpPr/>
          <p:nvPr/>
        </p:nvSpPr>
        <p:spPr>
          <a:xfrm>
            <a:off x="3511109" y="3444084"/>
            <a:ext cx="11544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nine</a:t>
            </a:r>
            <a:endParaRPr lang="ru-RU" sz="4000" dirty="0">
              <a:ln w="0"/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A55AB69-197E-9130-0F11-DCC62A307431}"/>
              </a:ext>
            </a:extLst>
          </p:cNvPr>
          <p:cNvSpPr/>
          <p:nvPr/>
        </p:nvSpPr>
        <p:spPr>
          <a:xfrm>
            <a:off x="3244125" y="4027142"/>
            <a:ext cx="15536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seven</a:t>
            </a:r>
            <a:endParaRPr lang="ru-RU" sz="4000" dirty="0">
              <a:ln w="0"/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7664254-3D62-944E-5727-E3A0ED89F0C9}"/>
              </a:ext>
            </a:extLst>
          </p:cNvPr>
          <p:cNvSpPr/>
          <p:nvPr/>
        </p:nvSpPr>
        <p:spPr>
          <a:xfrm>
            <a:off x="3525899" y="4459423"/>
            <a:ext cx="9829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endParaRPr lang="ru-RU" sz="4000" dirty="0">
              <a:ln w="0"/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2D623BF-D94D-439E-9B81-1A1C64E4DC42}"/>
              </a:ext>
            </a:extLst>
          </p:cNvPr>
          <p:cNvSpPr/>
          <p:nvPr/>
        </p:nvSpPr>
        <p:spPr>
          <a:xfrm>
            <a:off x="3282681" y="4959270"/>
            <a:ext cx="13548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endParaRPr lang="ru-RU" sz="4000" dirty="0">
              <a:ln w="0"/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2F9915E-1A55-D62C-5714-B581F39CD797}"/>
              </a:ext>
            </a:extLst>
          </p:cNvPr>
          <p:cNvSpPr/>
          <p:nvPr/>
        </p:nvSpPr>
        <p:spPr>
          <a:xfrm>
            <a:off x="3319140" y="5474762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endParaRPr lang="ru-RU" sz="4000" dirty="0">
              <a:ln w="0"/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CBC4C53-7138-F595-64CA-53B293070A42}"/>
              </a:ext>
            </a:extLst>
          </p:cNvPr>
          <p:cNvSpPr/>
          <p:nvPr/>
        </p:nvSpPr>
        <p:spPr>
          <a:xfrm>
            <a:off x="3398841" y="5918343"/>
            <a:ext cx="9829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</a:t>
            </a:r>
            <a:endParaRPr lang="ru-RU" sz="4000" dirty="0">
              <a:ln w="0"/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86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1937"/>
            <a:ext cx="8424863" cy="63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Numbers Song Let's Count 1-10 New Version">
            <a:hlinkClick r:id="" action="ppaction://media"/>
            <a:extLst>
              <a:ext uri="{FF2B5EF4-FFF2-40B4-BE49-F238E27FC236}">
                <a16:creationId xmlns:a16="http://schemas.microsoft.com/office/drawing/2014/main" id="{7418D282-A9B5-2762-9C2C-9A9C7CB40F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504" y="1196752"/>
            <a:ext cx="908901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99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ow old are you">
            <a:hlinkClick r:id="" action="ppaction://media"/>
            <a:extLst>
              <a:ext uri="{FF2B5EF4-FFF2-40B4-BE49-F238E27FC236}">
                <a16:creationId xmlns:a16="http://schemas.microsoft.com/office/drawing/2014/main" id="{558F480D-DFD4-0895-1A4F-B3C5F57D37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2822" y="764704"/>
            <a:ext cx="8448939" cy="475252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007DDF-33EE-1202-878E-C991BC8CB5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260648"/>
            <a:ext cx="8502249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27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1D429F-650F-D49D-B147-2ED938FAF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57472"/>
            <a:ext cx="1512168" cy="193454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EEEAEC-7F94-3187-A024-FBE638BB2E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548680"/>
            <a:ext cx="7603758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09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C289A4F-169E-C862-7AF0-DFB20FB820B7}"/>
              </a:ext>
            </a:extLst>
          </p:cNvPr>
          <p:cNvSpPr/>
          <p:nvPr/>
        </p:nvSpPr>
        <p:spPr>
          <a:xfrm>
            <a:off x="3111696" y="116632"/>
            <a:ext cx="29206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Exit ticket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C0F928-3944-3C36-A690-137978DBEC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21" t="10655" r="10041" b="13465"/>
          <a:stretch/>
        </p:blipFill>
        <p:spPr>
          <a:xfrm>
            <a:off x="5436096" y="933269"/>
            <a:ext cx="3124524" cy="216313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E6FF2A-BB48-F1E8-327B-FD67CB3F58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41" t="14870" r="15441" b="9249"/>
          <a:stretch/>
        </p:blipFill>
        <p:spPr>
          <a:xfrm>
            <a:off x="251520" y="936891"/>
            <a:ext cx="2938743" cy="229988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FA6FEC1-9FA3-A474-8D09-1EC584FFA3BB}"/>
              </a:ext>
            </a:extLst>
          </p:cNvPr>
          <p:cNvSpPr/>
          <p:nvPr/>
        </p:nvSpPr>
        <p:spPr>
          <a:xfrm>
            <a:off x="638034" y="1497558"/>
            <a:ext cx="23060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candles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7326C08-AB49-9063-930E-A280E94C4FB5}"/>
              </a:ext>
            </a:extLst>
          </p:cNvPr>
          <p:cNvSpPr/>
          <p:nvPr/>
        </p:nvSpPr>
        <p:spPr>
          <a:xfrm>
            <a:off x="6163834" y="1700808"/>
            <a:ext cx="16690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party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6B10FA9-D886-436F-64A9-847D932C7324}"/>
              </a:ext>
            </a:extLst>
          </p:cNvPr>
          <p:cNvSpPr/>
          <p:nvPr/>
        </p:nvSpPr>
        <p:spPr>
          <a:xfrm>
            <a:off x="2195736" y="3335779"/>
            <a:ext cx="50987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How old are you?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081E4CB-57CE-D7ED-6822-F500A7C045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9874" y="4598878"/>
            <a:ext cx="1894922" cy="195604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680FB8E-488F-DAB8-C8A6-55D5FFD51994}"/>
              </a:ext>
            </a:extLst>
          </p:cNvPr>
          <p:cNvSpPr/>
          <p:nvPr/>
        </p:nvSpPr>
        <p:spPr>
          <a:xfrm>
            <a:off x="5652120" y="5157192"/>
            <a:ext cx="2422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I’m five.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567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95536" y="1700808"/>
            <a:ext cx="8280920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normalizeH="0" baseline="0" noProof="0" dirty="0">
              <a:ln w="1905"/>
              <a:gradFill>
                <a:gsLst>
                  <a:gs pos="0">
                    <a:srgbClr val="A20000"/>
                  </a:gs>
                  <a:gs pos="78000">
                    <a:srgbClr val="BC0000"/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1506" name="AutoShape 2" descr="https://im0-tub-ru.yandex.net/i?id=a66987c23e4eece4a523cf4cc0f12793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4" name="AutoShape 2" descr="https://img2.cliparto.com/pic/xl/177387/3834190-retro-radi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306605" y="15321"/>
            <a:ext cx="5429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Where is </a:t>
            </a: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AFC4648D-B3A2-D83A-AF1B-F643A68F804A}"/>
              </a:ext>
            </a:extLst>
          </p:cNvPr>
          <p:cNvGrpSpPr/>
          <p:nvPr/>
        </p:nvGrpSpPr>
        <p:grpSpPr>
          <a:xfrm>
            <a:off x="3253570" y="710686"/>
            <a:ext cx="3284099" cy="3050193"/>
            <a:chOff x="3241766" y="669902"/>
            <a:chExt cx="3284099" cy="3050193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04FF5BF4-56CC-99A6-601E-41E044CBE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1766" y="669902"/>
              <a:ext cx="3284099" cy="2759098"/>
            </a:xfrm>
            <a:prstGeom prst="rect">
              <a:avLst/>
            </a:prstGeom>
          </p:spPr>
        </p:pic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48BF5624-776B-0706-F7B1-8B9B67B2CB3C}"/>
                </a:ext>
              </a:extLst>
            </p:cNvPr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92080" y="2671845"/>
              <a:ext cx="910306" cy="1048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BD96FA22-7F53-3D59-DD82-F1A15EE45534}"/>
              </a:ext>
            </a:extLst>
          </p:cNvPr>
          <p:cNvGrpSpPr/>
          <p:nvPr/>
        </p:nvGrpSpPr>
        <p:grpSpPr>
          <a:xfrm>
            <a:off x="94016" y="4237875"/>
            <a:ext cx="3233925" cy="2436007"/>
            <a:chOff x="94016" y="4237875"/>
            <a:chExt cx="3233925" cy="2436007"/>
          </a:xfrm>
        </p:grpSpPr>
        <p:pic>
          <p:nvPicPr>
            <p:cNvPr id="5" name="Picture 2" descr="https://thumbs.dreamstime.com/z/living-room-28632700.jpg">
              <a:extLst>
                <a:ext uri="{FF2B5EF4-FFF2-40B4-BE49-F238E27FC236}">
                  <a16:creationId xmlns:a16="http://schemas.microsoft.com/office/drawing/2014/main" id="{593E020D-C050-9D71-744A-8B581E02616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/>
            <a:srcRect b="9959"/>
            <a:stretch/>
          </p:blipFill>
          <p:spPr bwMode="auto">
            <a:xfrm>
              <a:off x="94016" y="4237875"/>
              <a:ext cx="3233925" cy="2414602"/>
            </a:xfrm>
            <a:prstGeom prst="rect">
              <a:avLst/>
            </a:prstGeom>
            <a:noFill/>
          </p:spPr>
        </p:pic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9AE3F256-952B-2682-BCA0-9550BC3611FF}"/>
                </a:ext>
              </a:extLst>
            </p:cNvPr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43122" y="5327379"/>
              <a:ext cx="998644" cy="1346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4095D623-DE99-7500-2FED-5A2B2385EDFA}"/>
              </a:ext>
            </a:extLst>
          </p:cNvPr>
          <p:cNvGrpSpPr/>
          <p:nvPr/>
        </p:nvGrpSpPr>
        <p:grpSpPr>
          <a:xfrm>
            <a:off x="6549545" y="921376"/>
            <a:ext cx="2454056" cy="2924265"/>
            <a:chOff x="6549545" y="921376"/>
            <a:chExt cx="2454056" cy="2924265"/>
          </a:xfrm>
        </p:grpSpPr>
        <p:pic>
          <p:nvPicPr>
            <p:cNvPr id="11" name="Picture 2" descr="http://2.bp.blogspot.com/-EEAH093BJ4E/UKcZ3NgH17I/AAAAAAAAAWY/KjXJilCCLw0/s1600/%D0%A1%D0%BE%D0%B1%D0%B8%D1%80%D0%B0%D0%B5%D0%BC+%D1%83%D1%80%D0%BE%D0%B6%D0%B0%D0%B9.png">
              <a:extLst>
                <a:ext uri="{FF2B5EF4-FFF2-40B4-BE49-F238E27FC236}">
                  <a16:creationId xmlns:a16="http://schemas.microsoft.com/office/drawing/2014/main" id="{EA3E1003-3F5E-0702-3A63-EE07A70DC91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/>
            <a:srcRect l="4158" t="7520" r="7821" b="4087"/>
            <a:stretch/>
          </p:blipFill>
          <p:spPr bwMode="auto">
            <a:xfrm>
              <a:off x="6549545" y="921376"/>
              <a:ext cx="2454056" cy="2256149"/>
            </a:xfrm>
            <a:prstGeom prst="rect">
              <a:avLst/>
            </a:prstGeom>
            <a:noFill/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D6053E3A-9805-97B9-3AA5-5A693FC1DEE6}"/>
                </a:ext>
              </a:extLst>
            </p:cNvPr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812360" y="2365667"/>
              <a:ext cx="1187195" cy="1479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EE21084E-E891-4408-476E-E12788C8C608}"/>
              </a:ext>
            </a:extLst>
          </p:cNvPr>
          <p:cNvGrpSpPr/>
          <p:nvPr/>
        </p:nvGrpSpPr>
        <p:grpSpPr>
          <a:xfrm>
            <a:off x="3512718" y="4208432"/>
            <a:ext cx="3030019" cy="2356615"/>
            <a:chOff x="3512718" y="4208432"/>
            <a:chExt cx="3030019" cy="2356615"/>
          </a:xfrm>
        </p:grpSpPr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3A48ECF8-084D-CCE4-6963-6F7DFD8162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2718" y="4208432"/>
              <a:ext cx="2859482" cy="2316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67E8F66-5CA6-B006-D57C-8817C1F3DE7B}"/>
                </a:ext>
              </a:extLst>
            </p:cNvPr>
            <p:cNvPicPr/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147639" y="5643671"/>
              <a:ext cx="1395098" cy="921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7DD52369-AC60-3E86-633E-476D3F8D4F19}"/>
              </a:ext>
            </a:extLst>
          </p:cNvPr>
          <p:cNvGrpSpPr/>
          <p:nvPr/>
        </p:nvGrpSpPr>
        <p:grpSpPr>
          <a:xfrm>
            <a:off x="180192" y="750389"/>
            <a:ext cx="3061574" cy="3230557"/>
            <a:chOff x="180192" y="750389"/>
            <a:chExt cx="3061574" cy="3230557"/>
          </a:xfrm>
        </p:grpSpPr>
        <p:pic>
          <p:nvPicPr>
            <p:cNvPr id="35842" name="Picture 2" descr="http://al-taiclub.com/images/kitchen-desk-clipart-15.jp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80192" y="750389"/>
              <a:ext cx="3061574" cy="3230557"/>
            </a:xfrm>
            <a:prstGeom prst="rect">
              <a:avLst/>
            </a:prstGeom>
            <a:noFill/>
          </p:spPr>
        </p:pic>
        <p:pic>
          <p:nvPicPr>
            <p:cNvPr id="10" name="Рисунок 9"/>
            <p:cNvPicPr/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123728" y="2519795"/>
              <a:ext cx="1118038" cy="1352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9910B051-0BBF-1EAE-EAF2-3CEC346B4FBB}"/>
              </a:ext>
            </a:extLst>
          </p:cNvPr>
          <p:cNvGrpSpPr/>
          <p:nvPr/>
        </p:nvGrpSpPr>
        <p:grpSpPr>
          <a:xfrm>
            <a:off x="6470003" y="3873286"/>
            <a:ext cx="2613139" cy="2873092"/>
            <a:chOff x="6470003" y="3873286"/>
            <a:chExt cx="2613139" cy="2873092"/>
          </a:xfrm>
        </p:grpSpPr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22B02E79-5413-6A85-6E04-566A3CB5A1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0003" y="3873286"/>
              <a:ext cx="2613139" cy="21788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56715EEA-0DD2-DEA4-59D9-CCA0658A6A1A}"/>
                </a:ext>
              </a:extLst>
            </p:cNvPr>
            <p:cNvPicPr/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401513" y="5390739"/>
              <a:ext cx="1306959" cy="1355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95536" y="1700808"/>
            <a:ext cx="8280920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normalizeH="0" baseline="0" noProof="0" dirty="0">
              <a:ln w="1905"/>
              <a:gradFill>
                <a:gsLst>
                  <a:gs pos="0">
                    <a:srgbClr val="A20000"/>
                  </a:gs>
                  <a:gs pos="78000">
                    <a:srgbClr val="BC0000"/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21506" name="AutoShape 2" descr="https://im0-tub-ru.yandex.net/i?id=a66987c23e4eece4a523cf4cc0f12793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4" name="AutoShape 2" descr="https://img2.cliparto.com/pic/xl/177387/3834190-retro-radi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4" name="AutoShape 2" descr="https://thumbs.dreamstime.com/z/%D0%B8%D0%B7%D0%BE%D0%B1%D1%80%D0%B0%D0%B6%D0%B5%D0%BD%D0%B8%D0%B5-1-%D1%82%D0%B5%D0%BC%D1%8B-%D0%BA%D1%83%D1%85%D0%BD%D0%B8-2614348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130" name="AutoShape 2" descr="https://static5.depositphotos.com/1005091/529/v/950/depositphotos_5294064-stock-illustration-small-family-hous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5922" y="200834"/>
            <a:ext cx="5429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Where is Lulu?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975" y="1628800"/>
            <a:ext cx="306670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420888"/>
            <a:ext cx="4226362" cy="2641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C2DE7-1399-42B8-B48B-30DC17DA9E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0645364"/>
              </p:ext>
            </p:extLst>
          </p:nvPr>
        </p:nvGraphicFramePr>
        <p:xfrm>
          <a:off x="305779" y="3429000"/>
          <a:ext cx="8532441" cy="17748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36544">
                  <a:extLst>
                    <a:ext uri="{9D8B030D-6E8A-4147-A177-3AD203B41FA5}">
                      <a16:colId xmlns:a16="http://schemas.microsoft.com/office/drawing/2014/main" val="1241683098"/>
                    </a:ext>
                  </a:extLst>
                </a:gridCol>
                <a:gridCol w="736544">
                  <a:extLst>
                    <a:ext uri="{9D8B030D-6E8A-4147-A177-3AD203B41FA5}">
                      <a16:colId xmlns:a16="http://schemas.microsoft.com/office/drawing/2014/main" val="3292860640"/>
                    </a:ext>
                  </a:extLst>
                </a:gridCol>
                <a:gridCol w="803504">
                  <a:extLst>
                    <a:ext uri="{9D8B030D-6E8A-4147-A177-3AD203B41FA5}">
                      <a16:colId xmlns:a16="http://schemas.microsoft.com/office/drawing/2014/main" val="991057539"/>
                    </a:ext>
                  </a:extLst>
                </a:gridCol>
                <a:gridCol w="803504">
                  <a:extLst>
                    <a:ext uri="{9D8B030D-6E8A-4147-A177-3AD203B41FA5}">
                      <a16:colId xmlns:a16="http://schemas.microsoft.com/office/drawing/2014/main" val="1852013307"/>
                    </a:ext>
                  </a:extLst>
                </a:gridCol>
                <a:gridCol w="1004379">
                  <a:extLst>
                    <a:ext uri="{9D8B030D-6E8A-4147-A177-3AD203B41FA5}">
                      <a16:colId xmlns:a16="http://schemas.microsoft.com/office/drawing/2014/main" val="418359571"/>
                    </a:ext>
                  </a:extLst>
                </a:gridCol>
                <a:gridCol w="1023510">
                  <a:extLst>
                    <a:ext uri="{9D8B030D-6E8A-4147-A177-3AD203B41FA5}">
                      <a16:colId xmlns:a16="http://schemas.microsoft.com/office/drawing/2014/main" val="406828805"/>
                    </a:ext>
                  </a:extLst>
                </a:gridCol>
                <a:gridCol w="803504">
                  <a:extLst>
                    <a:ext uri="{9D8B030D-6E8A-4147-A177-3AD203B41FA5}">
                      <a16:colId xmlns:a16="http://schemas.microsoft.com/office/drawing/2014/main" val="667856740"/>
                    </a:ext>
                  </a:extLst>
                </a:gridCol>
                <a:gridCol w="813069">
                  <a:extLst>
                    <a:ext uri="{9D8B030D-6E8A-4147-A177-3AD203B41FA5}">
                      <a16:colId xmlns:a16="http://schemas.microsoft.com/office/drawing/2014/main" val="2757643864"/>
                    </a:ext>
                  </a:extLst>
                </a:gridCol>
                <a:gridCol w="784373">
                  <a:extLst>
                    <a:ext uri="{9D8B030D-6E8A-4147-A177-3AD203B41FA5}">
                      <a16:colId xmlns:a16="http://schemas.microsoft.com/office/drawing/2014/main" val="572316162"/>
                    </a:ext>
                  </a:extLst>
                </a:gridCol>
                <a:gridCol w="1023510">
                  <a:extLst>
                    <a:ext uri="{9D8B030D-6E8A-4147-A177-3AD203B41FA5}">
                      <a16:colId xmlns:a16="http://schemas.microsoft.com/office/drawing/2014/main" val="2966921075"/>
                    </a:ext>
                  </a:extLst>
                </a:gridCol>
              </a:tblGrid>
              <a:tr h="1004510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300" u="none" strike="noStrike" dirty="0">
                          <a:effectLst/>
                        </a:rPr>
                        <a:t>13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300" u="none" strike="noStrike">
                          <a:effectLst/>
                        </a:rPr>
                        <a:t>25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>
                          <a:effectLst/>
                        </a:rPr>
                        <a:t>2</a:t>
                      </a:r>
                      <a:endParaRPr lang="ru-RU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>
                          <a:effectLst/>
                        </a:rPr>
                        <a:t>9</a:t>
                      </a:r>
                      <a:endParaRPr lang="ru-RU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>
                          <a:effectLst/>
                        </a:rPr>
                        <a:t>18</a:t>
                      </a:r>
                      <a:endParaRPr lang="ru-RU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>
                          <a:effectLst/>
                        </a:rPr>
                        <a:t>20</a:t>
                      </a:r>
                      <a:endParaRPr lang="ru-RU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>
                          <a:effectLst/>
                        </a:rPr>
                        <a:t>8</a:t>
                      </a:r>
                      <a:endParaRPr lang="ru-RU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>
                          <a:effectLst/>
                        </a:rPr>
                        <a:t>4</a:t>
                      </a:r>
                      <a:endParaRPr lang="ru-RU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300" u="none" strike="noStrike">
                          <a:effectLst/>
                        </a:rPr>
                        <a:t>25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extLst>
                  <a:ext uri="{0D108BD9-81ED-4DB2-BD59-A6C34878D82A}">
                    <a16:rowId xmlns:a16="http://schemas.microsoft.com/office/drawing/2014/main" val="2277511946"/>
                  </a:ext>
                </a:extLst>
              </a:tr>
              <a:tr h="770310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33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3300" u="none" strike="noStrike" dirty="0">
                          <a:effectLst/>
                        </a:rPr>
                        <a:t> 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7620" marB="0"/>
                </a:tc>
                <a:extLst>
                  <a:ext uri="{0D108BD9-81ED-4DB2-BD59-A6C34878D82A}">
                    <a16:rowId xmlns:a16="http://schemas.microsoft.com/office/drawing/2014/main" val="382346103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F9DE407-BDEF-54ED-7D2A-0D4C1DDE4234}"/>
              </a:ext>
            </a:extLst>
          </p:cNvPr>
          <p:cNvSpPr/>
          <p:nvPr/>
        </p:nvSpPr>
        <p:spPr>
          <a:xfrm>
            <a:off x="225889" y="2038372"/>
            <a:ext cx="684321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>
                <a:ln w="0"/>
                <a:solidFill>
                  <a:schemeClr val="tx1"/>
                </a:solidFill>
              </a:rPr>
              <a:t>Write the letter of the alphabet.</a:t>
            </a:r>
            <a:endParaRPr lang="ru-RU" sz="4000" b="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AAB8FF4-EA85-FDD5-0FBF-B096E3DDB6D7}"/>
              </a:ext>
            </a:extLst>
          </p:cNvPr>
          <p:cNvSpPr/>
          <p:nvPr/>
        </p:nvSpPr>
        <p:spPr>
          <a:xfrm>
            <a:off x="269893" y="4280490"/>
            <a:ext cx="7761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EB6604-6AA1-A970-4F32-475C65CCBE5C}"/>
              </a:ext>
            </a:extLst>
          </p:cNvPr>
          <p:cNvSpPr/>
          <p:nvPr/>
        </p:nvSpPr>
        <p:spPr>
          <a:xfrm>
            <a:off x="1103878" y="4280490"/>
            <a:ext cx="4988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3097B4-0692-EC9A-FDC4-84414123D155}"/>
              </a:ext>
            </a:extLst>
          </p:cNvPr>
          <p:cNvSpPr/>
          <p:nvPr/>
        </p:nvSpPr>
        <p:spPr>
          <a:xfrm>
            <a:off x="1871090" y="4280490"/>
            <a:ext cx="561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BC8A713-56B4-5E8C-325C-A251CD3C081A}"/>
              </a:ext>
            </a:extLst>
          </p:cNvPr>
          <p:cNvSpPr/>
          <p:nvPr/>
        </p:nvSpPr>
        <p:spPr>
          <a:xfrm>
            <a:off x="2772181" y="4316410"/>
            <a:ext cx="3433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CC664D4-4610-3677-83EB-4B269A33B73C}"/>
              </a:ext>
            </a:extLst>
          </p:cNvPr>
          <p:cNvSpPr/>
          <p:nvPr/>
        </p:nvSpPr>
        <p:spPr>
          <a:xfrm>
            <a:off x="3647499" y="4316410"/>
            <a:ext cx="4267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2F526E6-E45D-7F21-0399-0A3E455DE987}"/>
              </a:ext>
            </a:extLst>
          </p:cNvPr>
          <p:cNvSpPr/>
          <p:nvPr/>
        </p:nvSpPr>
        <p:spPr>
          <a:xfrm>
            <a:off x="4714897" y="4329973"/>
            <a:ext cx="417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7F56E9D-03DD-9046-F3F4-21622FA994F1}"/>
              </a:ext>
            </a:extLst>
          </p:cNvPr>
          <p:cNvSpPr/>
          <p:nvPr/>
        </p:nvSpPr>
        <p:spPr>
          <a:xfrm>
            <a:off x="6265426" y="4280428"/>
            <a:ext cx="548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E7B2638-0CA4-9011-5A64-5E1749353BBD}"/>
              </a:ext>
            </a:extLst>
          </p:cNvPr>
          <p:cNvSpPr/>
          <p:nvPr/>
        </p:nvSpPr>
        <p:spPr>
          <a:xfrm>
            <a:off x="5616625" y="4344392"/>
            <a:ext cx="548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F48112A6-AB82-16A9-A9FF-8457DDD0C79E}"/>
              </a:ext>
            </a:extLst>
          </p:cNvPr>
          <p:cNvSpPr/>
          <p:nvPr/>
        </p:nvSpPr>
        <p:spPr>
          <a:xfrm>
            <a:off x="7096475" y="4329973"/>
            <a:ext cx="5164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D68EB89-1AAA-9FD5-8138-1DE8BAB0F6DB}"/>
              </a:ext>
            </a:extLst>
          </p:cNvPr>
          <p:cNvSpPr/>
          <p:nvPr/>
        </p:nvSpPr>
        <p:spPr>
          <a:xfrm>
            <a:off x="8045410" y="4280428"/>
            <a:ext cx="4988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BFF41EB-EE57-5B1C-8C71-6D34FE2149C3}"/>
              </a:ext>
            </a:extLst>
          </p:cNvPr>
          <p:cNvSpPr/>
          <p:nvPr/>
        </p:nvSpPr>
        <p:spPr>
          <a:xfrm>
            <a:off x="242100" y="183626"/>
            <a:ext cx="48940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Work in a group!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5CA725A-8B10-9F04-1056-77E02B452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50065" y="103666"/>
            <a:ext cx="2230721" cy="158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81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80DF566-1A72-FA02-8A71-D47FCDB6E7C0}"/>
              </a:ext>
            </a:extLst>
          </p:cNvPr>
          <p:cNvSpPr/>
          <p:nvPr/>
        </p:nvSpPr>
        <p:spPr>
          <a:xfrm>
            <a:off x="-29073" y="-25119"/>
            <a:ext cx="54066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Topic: My birthday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8BA86B-36F3-CD8C-2834-B38174FDB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34" y="1340768"/>
            <a:ext cx="9032331" cy="5080686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BDFD3CF-AB8F-33AC-DAB4-AF7970ED1CCC}"/>
              </a:ext>
            </a:extLst>
          </p:cNvPr>
          <p:cNvSpPr/>
          <p:nvPr/>
        </p:nvSpPr>
        <p:spPr>
          <a:xfrm>
            <a:off x="3419872" y="98789"/>
            <a:ext cx="52388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What do you see?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B368543-C2F0-B38E-DE51-76CA7D08D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34" y="-27401"/>
            <a:ext cx="2071911" cy="117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6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047A6B2-EE70-AAA3-8926-17594D6498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1" y="116632"/>
            <a:ext cx="9178644" cy="6624736"/>
          </a:xfrm>
          <a:prstGeom prst="rect">
            <a:avLst/>
          </a:prstGeom>
        </p:spPr>
      </p:pic>
      <p:pic>
        <p:nvPicPr>
          <p:cNvPr id="10" name="videoplayback (4)">
            <a:hlinkClick r:id="" action="ppaction://media"/>
            <a:extLst>
              <a:ext uri="{FF2B5EF4-FFF2-40B4-BE49-F238E27FC236}">
                <a16:creationId xmlns:a16="http://schemas.microsoft.com/office/drawing/2014/main" id="{915A2977-89DF-1364-A28E-13737B4192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476672"/>
            <a:ext cx="8424936" cy="466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1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6F9B0E3-4E54-5AAA-FA52-258B63F75F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21" t="10655" r="10041" b="13465"/>
          <a:stretch/>
        </p:blipFill>
        <p:spPr>
          <a:xfrm>
            <a:off x="4860032" y="472301"/>
            <a:ext cx="3124524" cy="216313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B01656-C0C3-DBCE-FFDD-109BBF9D05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41" t="14870" r="15441" b="9249"/>
          <a:stretch/>
        </p:blipFill>
        <p:spPr>
          <a:xfrm>
            <a:off x="251520" y="335547"/>
            <a:ext cx="2938743" cy="2299886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78CB41B-6417-4B07-029E-602E5ACC4DE7}"/>
              </a:ext>
            </a:extLst>
          </p:cNvPr>
          <p:cNvSpPr/>
          <p:nvPr/>
        </p:nvSpPr>
        <p:spPr>
          <a:xfrm>
            <a:off x="5587770" y="2708920"/>
            <a:ext cx="16690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party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D1530E3-B34E-9E90-0E04-421BDC2EC733}"/>
              </a:ext>
            </a:extLst>
          </p:cNvPr>
          <p:cNvSpPr/>
          <p:nvPr/>
        </p:nvSpPr>
        <p:spPr>
          <a:xfrm>
            <a:off x="476808" y="2587561"/>
            <a:ext cx="23060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candles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43E430F-1DF3-7D40-C66E-E69AE9A159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558" t="6520" r="14316" b="23051"/>
          <a:stretch/>
        </p:blipFill>
        <p:spPr>
          <a:xfrm>
            <a:off x="423821" y="3674673"/>
            <a:ext cx="2696766" cy="208823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259A621-1C5D-1408-6731-8ED82FDD3E6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931" t="8572" r="13604" b="11429"/>
          <a:stretch/>
        </p:blipFill>
        <p:spPr>
          <a:xfrm>
            <a:off x="5020733" y="3674673"/>
            <a:ext cx="2376264" cy="2016224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859B3B1-0C1C-E2DC-7394-08E32B6F10EF}"/>
              </a:ext>
            </a:extLst>
          </p:cNvPr>
          <p:cNvSpPr/>
          <p:nvPr/>
        </p:nvSpPr>
        <p:spPr>
          <a:xfrm>
            <a:off x="812742" y="5604525"/>
            <a:ext cx="1918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happy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D10DC45-A327-BEEC-1ACF-181A39CB900E}"/>
              </a:ext>
            </a:extLst>
          </p:cNvPr>
          <p:cNvSpPr/>
          <p:nvPr/>
        </p:nvSpPr>
        <p:spPr>
          <a:xfrm>
            <a:off x="5714195" y="5655343"/>
            <a:ext cx="11512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sad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516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0B52B3-C570-D660-4997-9FFDDFC1C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-19784"/>
            <a:ext cx="2071911" cy="117571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CBA93DB-C226-8DC8-0658-5733AEF496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038" t="40859" r="27877" b="9249"/>
          <a:stretch/>
        </p:blipFill>
        <p:spPr>
          <a:xfrm>
            <a:off x="950225" y="1052736"/>
            <a:ext cx="792089" cy="1512168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D5563CF-402A-3A05-D091-5300629E87D9}"/>
              </a:ext>
            </a:extLst>
          </p:cNvPr>
          <p:cNvSpPr/>
          <p:nvPr/>
        </p:nvSpPr>
        <p:spPr>
          <a:xfrm>
            <a:off x="328682" y="2658721"/>
            <a:ext cx="2035174" cy="923330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candle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4E2D213-9915-AD29-5674-1E2D4990FC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41" t="14870" r="15441" b="9249"/>
          <a:stretch/>
        </p:blipFill>
        <p:spPr>
          <a:xfrm>
            <a:off x="5625292" y="954301"/>
            <a:ext cx="2467479" cy="1931071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85D3FA2-FEA1-6EB4-8A03-81E2BA3857AB}"/>
              </a:ext>
            </a:extLst>
          </p:cNvPr>
          <p:cNvSpPr/>
          <p:nvPr/>
        </p:nvSpPr>
        <p:spPr>
          <a:xfrm>
            <a:off x="4746610" y="2908371"/>
            <a:ext cx="2035173" cy="923330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candle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B0EEF43-8251-CF03-271C-E5BA403E21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53061" y="2832917"/>
            <a:ext cx="1309139" cy="1038902"/>
          </a:xfrm>
          <a:prstGeom prst="rect">
            <a:avLst/>
          </a:prstGeom>
        </p:spPr>
      </p:pic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01BCA37B-E169-42E1-B0D8-586AB6849E88}"/>
              </a:ext>
            </a:extLst>
          </p:cNvPr>
          <p:cNvGrpSpPr/>
          <p:nvPr/>
        </p:nvGrpSpPr>
        <p:grpSpPr>
          <a:xfrm>
            <a:off x="7020272" y="3101162"/>
            <a:ext cx="648072" cy="504056"/>
            <a:chOff x="6660232" y="4797152"/>
            <a:chExt cx="1224136" cy="1080120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3DA6DE9E-DD83-D3E5-AA13-501A0652DA1F}"/>
                </a:ext>
              </a:extLst>
            </p:cNvPr>
            <p:cNvSpPr/>
            <p:nvPr/>
          </p:nvSpPr>
          <p:spPr>
            <a:xfrm>
              <a:off x="7173891" y="4797152"/>
              <a:ext cx="206421" cy="10801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F1F480F3-A012-34B0-0B95-F6A4CCF28CB0}"/>
                </a:ext>
              </a:extLst>
            </p:cNvPr>
            <p:cNvSpPr/>
            <p:nvPr/>
          </p:nvSpPr>
          <p:spPr>
            <a:xfrm>
              <a:off x="6660232" y="5229200"/>
              <a:ext cx="1224136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Стрелка: вниз 22">
            <a:extLst>
              <a:ext uri="{FF2B5EF4-FFF2-40B4-BE49-F238E27FC236}">
                <a16:creationId xmlns:a16="http://schemas.microsoft.com/office/drawing/2014/main" id="{6E0CC8DF-B3FB-3155-F683-5046821ED6CD}"/>
              </a:ext>
            </a:extLst>
          </p:cNvPr>
          <p:cNvSpPr/>
          <p:nvPr/>
        </p:nvSpPr>
        <p:spPr>
          <a:xfrm>
            <a:off x="6781783" y="4221088"/>
            <a:ext cx="619708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69AF0C0-DAA1-FB17-55E1-E3BEC4F834D8}"/>
              </a:ext>
            </a:extLst>
          </p:cNvPr>
          <p:cNvSpPr/>
          <p:nvPr/>
        </p:nvSpPr>
        <p:spPr>
          <a:xfrm>
            <a:off x="5772828" y="5329286"/>
            <a:ext cx="23060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candle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414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3" grpId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FAD26AA-917E-73AE-AD0D-6EA90291F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038536"/>
            <a:ext cx="1836417" cy="278092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6522AC-DC15-3286-14AD-E98467094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959" y="1512640"/>
            <a:ext cx="5495041" cy="587730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7BA0238-75F8-FEF4-6DCF-4FB7138A2D12}"/>
              </a:ext>
            </a:extLst>
          </p:cNvPr>
          <p:cNvSpPr/>
          <p:nvPr/>
        </p:nvSpPr>
        <p:spPr>
          <a:xfrm>
            <a:off x="4355976" y="188640"/>
            <a:ext cx="33064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It is a cake!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58D0353-2248-0787-9DA1-D823DB78F727}"/>
              </a:ext>
            </a:extLst>
          </p:cNvPr>
          <p:cNvSpPr/>
          <p:nvPr/>
        </p:nvSpPr>
        <p:spPr>
          <a:xfrm>
            <a:off x="4199453" y="3254350"/>
            <a:ext cx="374458" cy="52322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0DE6B49-F8F3-BC0A-7FC7-3F23208250C1}"/>
              </a:ext>
            </a:extLst>
          </p:cNvPr>
          <p:cNvSpPr/>
          <p:nvPr/>
        </p:nvSpPr>
        <p:spPr>
          <a:xfrm>
            <a:off x="6455786" y="2351910"/>
            <a:ext cx="374458" cy="52322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79B7A12-4979-C2DC-3FDA-6626A5DDACDB}"/>
              </a:ext>
            </a:extLst>
          </p:cNvPr>
          <p:cNvSpPr/>
          <p:nvPr/>
        </p:nvSpPr>
        <p:spPr>
          <a:xfrm>
            <a:off x="4852803" y="3562905"/>
            <a:ext cx="374458" cy="52322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988B878-7656-6D12-D6D8-57AC93B0B34F}"/>
              </a:ext>
            </a:extLst>
          </p:cNvPr>
          <p:cNvSpPr/>
          <p:nvPr/>
        </p:nvSpPr>
        <p:spPr>
          <a:xfrm>
            <a:off x="5590526" y="3812321"/>
            <a:ext cx="374458" cy="52322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13EAB01-BDB7-5786-015E-4626A00ADC47}"/>
              </a:ext>
            </a:extLst>
          </p:cNvPr>
          <p:cNvSpPr/>
          <p:nvPr/>
        </p:nvSpPr>
        <p:spPr>
          <a:xfrm>
            <a:off x="6209250" y="3829670"/>
            <a:ext cx="374458" cy="52322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C97B6F3-E11A-DB87-3366-3E4ED9BF0DC9}"/>
              </a:ext>
            </a:extLst>
          </p:cNvPr>
          <p:cNvSpPr/>
          <p:nvPr/>
        </p:nvSpPr>
        <p:spPr>
          <a:xfrm>
            <a:off x="6839015" y="3772035"/>
            <a:ext cx="374458" cy="52322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0EAE2D7-C715-0C13-3D51-252920917B32}"/>
              </a:ext>
            </a:extLst>
          </p:cNvPr>
          <p:cNvSpPr/>
          <p:nvPr/>
        </p:nvSpPr>
        <p:spPr>
          <a:xfrm>
            <a:off x="7305186" y="3039685"/>
            <a:ext cx="374458" cy="52322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2AE0D81-7470-1E21-E459-2F24C46C84FF}"/>
              </a:ext>
            </a:extLst>
          </p:cNvPr>
          <p:cNvSpPr/>
          <p:nvPr/>
        </p:nvSpPr>
        <p:spPr>
          <a:xfrm>
            <a:off x="5841205" y="2432529"/>
            <a:ext cx="374458" cy="52322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326969C-FCF5-C023-2EED-C6C56ACF44D0}"/>
              </a:ext>
            </a:extLst>
          </p:cNvPr>
          <p:cNvSpPr/>
          <p:nvPr/>
        </p:nvSpPr>
        <p:spPr>
          <a:xfrm>
            <a:off x="5216068" y="2368759"/>
            <a:ext cx="374458" cy="52322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0F546A0-637F-767E-E749-CAC41ADDD889}"/>
              </a:ext>
            </a:extLst>
          </p:cNvPr>
          <p:cNvSpPr/>
          <p:nvPr/>
        </p:nvSpPr>
        <p:spPr>
          <a:xfrm>
            <a:off x="4207161" y="2530514"/>
            <a:ext cx="784269" cy="646331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247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</TotalTime>
  <Words>117</Words>
  <Application>Microsoft Office PowerPoint</Application>
  <PresentationFormat>Экран (4:3)</PresentationFormat>
  <Paragraphs>77</Paragraphs>
  <Slides>15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к уроку по учебному предмету «Английский язык»  во 2-ом классе  на тему «Мой День Рождения».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Компютерный класс</cp:lastModifiedBy>
  <cp:revision>41</cp:revision>
  <dcterms:created xsi:type="dcterms:W3CDTF">2013-08-25T12:51:36Z</dcterms:created>
  <dcterms:modified xsi:type="dcterms:W3CDTF">2022-10-21T09:06:52Z</dcterms:modified>
</cp:coreProperties>
</file>