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0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778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159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1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629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09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2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0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417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15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1E1A3-A541-45ED-A48A-C7EC1994F3ED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30243-D35F-4326-8582-B0AF581C5B9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31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32372"/>
            <a:ext cx="6477220" cy="23876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«Окружающий мир»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1-ом классе на тему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знаем 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народах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418990" y="4211412"/>
            <a:ext cx="7315200" cy="165576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Арустамян Эмилия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Кареновна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 95, г. Краснодар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08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0"/>
            <a:ext cx="78867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чувашского народа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69992" y="1041904"/>
            <a:ext cx="72613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одной из гипотез чуваши являются потомками болгар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вероисповедание религиозной части чувашей — православное христианство, есть приверженцы традиционных верований и мусульмане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49" y="2367467"/>
            <a:ext cx="487680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491" y="4098652"/>
            <a:ext cx="4429124" cy="249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445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99018" y="456257"/>
            <a:ext cx="38012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Чувашский народ бережно относится к обычаям и традициям своих предков. Как в древности, так и сегодня народы Чувашии проводят старинные праздники и обряды.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таких праздников является </a:t>
            </a:r>
            <a:r>
              <a:rPr lang="ru-RU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Улах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вечернее время молодежь собирается на вечернее собрание, которое устраивают девушки, когда их родителей нет дома. Хозяйка с подругами садились в круг и занимались рукоделием, а в это время парни усаживались между ними, наблюдали за происходящим. Они пели песни под музыку гармониста, танцевали и веселились. Изначально целью таких встреч был поиск невесты.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8" y="311740"/>
            <a:ext cx="4876800" cy="3648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48" y="3855501"/>
            <a:ext cx="4428744" cy="266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0"/>
            <a:ext cx="78867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чеченского народа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67542" y="987682"/>
            <a:ext cx="704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Чеченский народ имеет многовековые традиции, национальный язык, древнейшую и самобытную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культуру.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основной религией чеченцев является ислам.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74" y="1996551"/>
            <a:ext cx="3810000" cy="4762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274" y="2120335"/>
            <a:ext cx="3517447" cy="22574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200" y="4218200"/>
            <a:ext cx="3383960" cy="248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6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33256" y="902341"/>
            <a:ext cx="41931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гостеприимства.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Корни этой доброй традиции берут свое начало в глубине веков. Большинство семей жили в сложных, труднопроходимых местах. Они всегда предоставляли путнику кров и пищу. Нуждается человек, знакомый или нет – он получал это без лишних расспросов. Это заведено во всех семьях. Тема гостеприимства проходит красной линией во всем народном эпосе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Старшие – пример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ребенка.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Крайне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бестактно перебивать старшего или затевать без его просьбы или разрешения разговор.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" y="417816"/>
            <a:ext cx="4114800" cy="2885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" y="3302998"/>
            <a:ext cx="4058194" cy="289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75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797" y="286749"/>
            <a:ext cx="78867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армянского народа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8810" y="1321284"/>
            <a:ext cx="60089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Армяне – один из древнейших народов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земли. Исповедуют христианство. Традиционные блюда: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долма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хашлама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мацони,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хоровац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многие другие.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" y="2929168"/>
            <a:ext cx="4979670" cy="3248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222" y="2397961"/>
            <a:ext cx="2873829" cy="431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62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" y="956968"/>
            <a:ext cx="4245429" cy="34246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989" y="1333962"/>
            <a:ext cx="4800237" cy="31975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04174" y="187527"/>
            <a:ext cx="28233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3187" y="4627979"/>
            <a:ext cx="82034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традиционными христианскими праздниками, армяне празднуют: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Трндез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(праздник молодоженов)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Вардавар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(праздник освобождения от грехов)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материнства и красоты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Качехаш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(праздник первого зубика младенца)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97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7928" y="-30274"/>
            <a:ext cx="78867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аварского народа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1416" y="1138535"/>
            <a:ext cx="59958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Аварцы – один из многочисленных народов Северного Кавказа, проживающий в Дагестане. Сегодня аварцы исповедуют в большинстве своём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ислам.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" y="3021668"/>
            <a:ext cx="4693211" cy="28140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431" y="2285589"/>
            <a:ext cx="30575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389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6466" y="5130413"/>
            <a:ext cx="75764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По-особому в аварском обществе соблюдаются традиции гостеприимства. Так, в каждом доме обустраивается специальное помещение для гостей-мужчин – кунацкая, особое место, в котором есть все условия для принятия путника в любое время дня и ночи.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522" y="473528"/>
            <a:ext cx="6696348" cy="446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132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8912" y="0"/>
            <a:ext cx="78867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белорусского народа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67121" y="1224783"/>
            <a:ext cx="72262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Белорусы преимущественно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православные, около 25% - католики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занятия белорусов - земледелие, животноводство, а также пчеловодство, собирательство.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052" y="2248988"/>
            <a:ext cx="7594419" cy="379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92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0"/>
            <a:ext cx="78867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казахского народа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72045" y="1018291"/>
            <a:ext cx="6727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Казахи – кочевой народ, который сегодня перешел к оседлому образу жизни, но бережно хранит свои традиции, формировавшиеся на протяжении тысячелетий. Ислам является основным религиозным институтом казахов.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974" y="2343854"/>
            <a:ext cx="66675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22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0605" y="814311"/>
            <a:ext cx="52904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— многонациональная страна. В государстве, имеющем население 142 миллиона человек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занимающем наибольшую территорию на Земле, не могло быть иначе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8" y="1640824"/>
            <a:ext cx="8216537" cy="473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12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3851" y="798404"/>
            <a:ext cx="73151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гостеприимства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Казахи - восточный народ, в котором очень сильны традиции гостеприимства.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Почетным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гостям было принято дарить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шапан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(халат), и эта традиция сохранилась по сей день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51" y="2134144"/>
            <a:ext cx="6818812" cy="383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538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1297" y="2885849"/>
            <a:ext cx="5858691" cy="23876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каждого народа России уникальна и интересна по отдельности. Вместе традиции составляют единый пазл, становящийся неполноценным при удалении хотя бы одной части. Задача российского народа –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чтить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бережно хранить свои многовековые традиции.</a:t>
            </a:r>
          </a:p>
        </p:txBody>
      </p:sp>
    </p:spTree>
    <p:extLst>
      <p:ext uri="{BB962C8B-B14F-4D97-AF65-F5344CB8AC3E}">
        <p14:creationId xmlns:p14="http://schemas.microsoft.com/office/powerpoint/2010/main" val="3148707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90" y="0"/>
            <a:ext cx="78867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рисунок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717" y="995824"/>
            <a:ext cx="7577024" cy="565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965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0"/>
            <a:ext cx="78867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русского народа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29" y="2686866"/>
            <a:ext cx="2566795" cy="3644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844" y="2856683"/>
            <a:ext cx="5574774" cy="3113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50424" y="1183412"/>
            <a:ext cx="66881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Важной ценностью была и остается для русского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семья. Издавна считалось важным знать и помнить собственный род. Большая часть русскоязычного населения – славяне, исповедующие православие. </a:t>
            </a:r>
          </a:p>
        </p:txBody>
      </p:sp>
    </p:spTree>
    <p:extLst>
      <p:ext uri="{BB962C8B-B14F-4D97-AF65-F5344CB8AC3E}">
        <p14:creationId xmlns:p14="http://schemas.microsoft.com/office/powerpoint/2010/main" val="3341394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7644" y="3069109"/>
            <a:ext cx="422609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защитника Отечества;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Пасха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Крещение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81034" y="5814994"/>
            <a:ext cx="8393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праздник связан со своими интересными обычаями и традициями.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168" y="365867"/>
            <a:ext cx="7562877" cy="25414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175" y="3067908"/>
            <a:ext cx="4781006" cy="25865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376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4227" y="0"/>
            <a:ext cx="78867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татарского народа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37018" y="1924110"/>
            <a:ext cx="351390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Незначительная часть татар является православной, а большинство из них живут по законам ислама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чтят татары духовные ценности и семейные традиции. На первом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месте – всегда семья, а материальные блага стоят в завершении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04" y="1169671"/>
            <a:ext cx="4876800" cy="2324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04" y="3493771"/>
            <a:ext cx="4846320" cy="3230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0427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9854" y="3164681"/>
            <a:ext cx="41368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Татары, как и другие народы страны, празднуют государственные праздники,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свои национальные и исламские: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Ураза-байрам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создан в честь завершения рамадана (месяца поста).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Каргатуй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встреча весны.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Сабантуй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 обычаю, его отмечают в конце полевых весенних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51" y="203204"/>
            <a:ext cx="4437289" cy="2942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194" y="447169"/>
            <a:ext cx="4247606" cy="2616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035" y="2874353"/>
            <a:ext cx="4337448" cy="304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62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322515"/>
            <a:ext cx="78867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украинского народа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8903" y="1538404"/>
            <a:ext cx="80075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Важной составляющей украинской культуры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национальное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жилище – хата. Что касается традиционной украинской кухни, главным блюдом является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борщ, который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готовят с добавлением капусты и свеклы.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 и культура украинцев во многом схожа с русскими традициями.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17966"/>
            <a:ext cx="4232366" cy="23807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318" y="3082835"/>
            <a:ext cx="4520299" cy="309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4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143057"/>
            <a:ext cx="78867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башкирского народа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18558" y="1415169"/>
            <a:ext cx="63207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Башкиры 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коренное тюркское население Башкирии.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быт и празднование народных праздников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Башкиров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схож с традициями татарского народа.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348" y="2769326"/>
            <a:ext cx="4976404" cy="37323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3" y="3253604"/>
            <a:ext cx="48768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66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732</Words>
  <Application>Microsoft Office PowerPoint</Application>
  <PresentationFormat>Экран (4:3)</PresentationFormat>
  <Paragraphs>65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Office Theme</vt:lpstr>
      <vt:lpstr>Презентация к уроку по учебному предмету «Окружающий мир»  в 1-ом классе на тему  «Что мы знаем о народах России?»</vt:lpstr>
      <vt:lpstr>Презентация PowerPoint</vt:lpstr>
      <vt:lpstr>Рассмотрите рисунок</vt:lpstr>
      <vt:lpstr>Традиции русского народа</vt:lpstr>
      <vt:lpstr>Презентация PowerPoint</vt:lpstr>
      <vt:lpstr>Традиции татарского народа</vt:lpstr>
      <vt:lpstr>Презентация PowerPoint</vt:lpstr>
      <vt:lpstr>Традиции украинского народа</vt:lpstr>
      <vt:lpstr>Традиции башкирского народа</vt:lpstr>
      <vt:lpstr>Традиции чувашского народа</vt:lpstr>
      <vt:lpstr>Презентация PowerPoint</vt:lpstr>
      <vt:lpstr>Традиции чеченского народа</vt:lpstr>
      <vt:lpstr>Презентация PowerPoint</vt:lpstr>
      <vt:lpstr>Традиции армянского народа</vt:lpstr>
      <vt:lpstr>Презентация PowerPoint</vt:lpstr>
      <vt:lpstr>Традиции аварского народа</vt:lpstr>
      <vt:lpstr>Презентация PowerPoint</vt:lpstr>
      <vt:lpstr>Традиции белорусского народа</vt:lpstr>
      <vt:lpstr>Традиции казахского народа</vt:lpstr>
      <vt:lpstr>Презентация PowerPoint</vt:lpstr>
      <vt:lpstr>Культура каждого народа России уникальна и интересна по отдельности. Вместе традиции составляют единый пазл, становящийся неполноценным при удалении хотя бы одной части. Задача российского народа –  чтить и бережно хранить свои многовековые традиции.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 Windows</cp:lastModifiedBy>
  <cp:revision>20</cp:revision>
  <dcterms:created xsi:type="dcterms:W3CDTF">2020-01-16T11:38:51Z</dcterms:created>
  <dcterms:modified xsi:type="dcterms:W3CDTF">2021-10-09T08:56:43Z</dcterms:modified>
</cp:coreProperties>
</file>