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1" r:id="rId4"/>
    <p:sldId id="276" r:id="rId5"/>
    <p:sldId id="260" r:id="rId6"/>
    <p:sldId id="269" r:id="rId7"/>
    <p:sldId id="274" r:id="rId8"/>
    <p:sldId id="262" r:id="rId9"/>
    <p:sldId id="271" r:id="rId10"/>
    <p:sldId id="263" r:id="rId11"/>
    <p:sldId id="264" r:id="rId12"/>
    <p:sldId id="277" r:id="rId13"/>
    <p:sldId id="279" r:id="rId14"/>
    <p:sldId id="282" r:id="rId15"/>
    <p:sldId id="281" r:id="rId16"/>
  </p:sldIdLst>
  <p:sldSz cx="9144000" cy="6858000" type="screen4x3"/>
  <p:notesSz cx="6888163" cy="100203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0000"/>
    <a:srgbClr val="FF0000"/>
    <a:srgbClr val="FEDFDA"/>
    <a:srgbClr val="FF9966"/>
    <a:srgbClr val="000099"/>
    <a:srgbClr val="FFFFFF"/>
    <a:srgbClr val="0048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55" autoAdjust="0"/>
    <p:restoredTop sz="94660"/>
  </p:normalViewPr>
  <p:slideViewPr>
    <p:cSldViewPr>
      <p:cViewPr>
        <p:scale>
          <a:sx n="77" d="100"/>
          <a:sy n="77" d="100"/>
        </p:scale>
        <p:origin x="-1164" y="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53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D024B8-B14C-4CD3-BFE8-CBF4A008976A}" type="datetimeFigureOut">
              <a:rPr lang="ru-RU"/>
              <a:pPr>
                <a:defRPr/>
              </a:pPr>
              <a:t>06.11.2021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932FA-D3AC-4535-A506-D9FD7DEF65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40764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E51677-FB8D-4D47-933B-56EE57F1727A}" type="datetimeFigureOut">
              <a:rPr lang="ru-RU"/>
              <a:pPr>
                <a:defRPr/>
              </a:pPr>
              <a:t>06.11.2021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895A95-062E-4499-9729-52A7801160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66760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68DDFC-10ED-4E0C-9537-438A1FED27A4}" type="datetimeFigureOut">
              <a:rPr lang="ru-RU"/>
              <a:pPr>
                <a:defRPr/>
              </a:pPr>
              <a:t>06.11.2021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756492-C6C9-472F-B33A-A3EE0A39AB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35344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20517A-2149-4857-B06F-8B39C7C7A805}" type="datetimeFigureOut">
              <a:rPr lang="ru-RU"/>
              <a:pPr>
                <a:defRPr/>
              </a:pPr>
              <a:t>06.11.2021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E34563-F6D4-4F58-B5C0-0188C465CC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05598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43922-7245-4C99-B668-582BA9AC86FB}" type="datetimeFigureOut">
              <a:rPr lang="ru-RU"/>
              <a:pPr>
                <a:defRPr/>
              </a:pPr>
              <a:t>06.11.2021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6ED2FA-C6A4-4F77-BDC0-5A8819EDD7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9564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A9233-79AF-43ED-93A1-FE82827A1A43}" type="datetimeFigureOut">
              <a:rPr lang="ru-RU"/>
              <a:pPr>
                <a:defRPr/>
              </a:pPr>
              <a:t>06.11.2021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96F849-7634-43C9-BE07-C0BA6CF2A6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43971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EAB1A-C8E8-441B-8755-2B55CFA463D1}" type="datetimeFigureOut">
              <a:rPr lang="ru-RU"/>
              <a:pPr>
                <a:defRPr/>
              </a:pPr>
              <a:t>06.11.2021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D037AF-74C7-4922-A06B-55EE14384E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25697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A611CC-E028-4845-A607-57715B916CDC}" type="datetimeFigureOut">
              <a:rPr lang="ru-RU"/>
              <a:pPr>
                <a:defRPr/>
              </a:pPr>
              <a:t>06.11.2021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8D8D7D-9F59-46BA-9D40-F73C388AE3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45394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7E3A7B-7CB4-4C91-A179-70F11C841085}" type="datetimeFigureOut">
              <a:rPr lang="ru-RU"/>
              <a:pPr>
                <a:defRPr/>
              </a:pPr>
              <a:t>06.11.2021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E44FBE-EDE4-42EE-A875-FF46D01767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00131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25B11D-C4F7-4E32-AB52-80151E08CF13}" type="datetimeFigureOut">
              <a:rPr lang="ru-RU"/>
              <a:pPr>
                <a:defRPr/>
              </a:pPr>
              <a:t>06.11.2021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AD2152-D701-4252-AB2F-4D058F3B9F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15949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A95515-2DCE-42D9-82F7-6E3734457179}" type="datetimeFigureOut">
              <a:rPr lang="ru-RU"/>
              <a:pPr>
                <a:defRPr/>
              </a:pPr>
              <a:t>06.11.2021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39C6A7-20F7-47EF-8CA5-D7F9D83B9A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14398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37000" r="-3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4D62BED-7C02-4EA6-A384-62D2A396BC0C}" type="datetimeFigureOut">
              <a:rPr lang="ru-RU"/>
              <a:pPr>
                <a:defRPr/>
              </a:pPr>
              <a:t>06.11.2021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9F62EDD-0C75-4E2B-87EE-D7718E567F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hyperlink" Target="http://www.shealth.ru/pro-sport/samye-populjarnye-vidy-sporta-v-rossii.html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7.emf"/><Relationship Id="rId4" Type="http://schemas.openxmlformats.org/officeDocument/2006/relationships/package" Target="../embeddings/_________Microsoft_Word1.docx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13" Type="http://schemas.openxmlformats.org/officeDocument/2006/relationships/image" Target="../media/image23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12" Type="http://schemas.openxmlformats.org/officeDocument/2006/relationships/image" Target="../media/image22.jpeg"/><Relationship Id="rId2" Type="http://schemas.openxmlformats.org/officeDocument/2006/relationships/image" Target="../media/image12.jpeg"/><Relationship Id="rId16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11" Type="http://schemas.openxmlformats.org/officeDocument/2006/relationships/image" Target="../media/image21.jpeg"/><Relationship Id="rId5" Type="http://schemas.openxmlformats.org/officeDocument/2006/relationships/image" Target="../media/image15.jpeg"/><Relationship Id="rId15" Type="http://schemas.openxmlformats.org/officeDocument/2006/relationships/image" Target="../media/image25.jpeg"/><Relationship Id="rId10" Type="http://schemas.openxmlformats.org/officeDocument/2006/relationships/image" Target="../media/image20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Relationship Id="rId14" Type="http://schemas.openxmlformats.org/officeDocument/2006/relationships/image" Target="../media/image2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1\Desktop\&#1059;&#1088;&#1086;&#1082;%20&#1057;&#1087;&#1086;&#1088;&#1090;\&#1056;&#1086;&#1083;&#1080;&#1082;%20&#1085;&#1072;%20&#1091;&#1095;&#1080;&#1090;&#1077;&#1083;&#1100;%20&#1075;&#1086;&#1076;&#1072;.wmv" TargetMode="Externa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60848"/>
            <a:ext cx="9141696" cy="610665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1484313"/>
            <a:ext cx="8568952" cy="1470025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 err="1" smtClean="0"/>
              <a:t>Бубаева</a:t>
            </a:r>
            <a:r>
              <a:rPr lang="ru-RU" sz="2400" dirty="0" smtClean="0"/>
              <a:t> Людмила Яковлевна</a:t>
            </a:r>
            <a:br>
              <a:rPr lang="ru-RU" sz="2400" dirty="0" smtClean="0"/>
            </a:br>
            <a:r>
              <a:rPr lang="ru-RU" sz="2400" dirty="0" smtClean="0"/>
              <a:t>учитель английского языка</a:t>
            </a:r>
            <a:br>
              <a:rPr lang="ru-RU" sz="2400" dirty="0" smtClean="0"/>
            </a:br>
            <a:r>
              <a:rPr lang="ru-RU" sz="2400" dirty="0" smtClean="0"/>
              <a:t>МОУ Усть-Ордынская СОШ №</a:t>
            </a:r>
            <a:r>
              <a:rPr lang="en-US" sz="2400" dirty="0" smtClean="0"/>
              <a:t> </a:t>
            </a:r>
            <a:r>
              <a:rPr lang="ru-RU" sz="2400" dirty="0" smtClean="0"/>
              <a:t>2 имени И.В. </a:t>
            </a:r>
            <a:r>
              <a:rPr lang="ru-RU" sz="2400" dirty="0" err="1" smtClean="0"/>
              <a:t>Балдынова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>Презентация к уроку по учебному предмету «Английский язык» в 6-ом классе на тему </a:t>
            </a:r>
            <a:br>
              <a:rPr lang="ru-RU" sz="2400" dirty="0" smtClean="0"/>
            </a:br>
            <a:r>
              <a:rPr lang="ru-RU" sz="2400" dirty="0" smtClean="0"/>
              <a:t>«Популярные виды спорта в Великобритании и России»</a:t>
            </a:r>
            <a:endParaRPr lang="ru-RU" sz="2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Заголовок 1"/>
          <p:cNvSpPr>
            <a:spLocks noGrp="1"/>
          </p:cNvSpPr>
          <p:nvPr>
            <p:ph type="title"/>
          </p:nvPr>
        </p:nvSpPr>
        <p:spPr>
          <a:xfrm>
            <a:off x="323850" y="5549900"/>
            <a:ext cx="8229600" cy="1143000"/>
          </a:xfrm>
        </p:spPr>
        <p:txBody>
          <a:bodyPr/>
          <a:lstStyle/>
          <a:p>
            <a:pPr eaLnBrk="1" hangingPunct="1"/>
            <a:r>
              <a:rPr lang="en-GB" altLang="ru-RU" sz="1600" smtClean="0">
                <a:hlinkClick r:id="rId2"/>
              </a:rPr>
              <a:t>http://www.shealth.ru/pro-sport/samye-populjarnye-vidy-sporta-v-rossii.html</a:t>
            </a:r>
            <a:r>
              <a:rPr lang="ru-RU" altLang="ru-RU" smtClean="0"/>
              <a:t/>
            </a:r>
            <a:br>
              <a:rPr lang="ru-RU" altLang="ru-RU" smtClean="0"/>
            </a:br>
            <a:endParaRPr lang="ru-RU" altLang="ru-RU" smtClean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4631" cy="56492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asus\Desktop\Учитель года\Область\555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63"/>
            <a:ext cx="9144000" cy="685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87524" y="260648"/>
            <a:ext cx="8568952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Popular sports in your class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87524" y="2060848"/>
            <a:ext cx="8568951" cy="212365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6600" b="1" dirty="0">
                <a:ln w="12700">
                  <a:solidFill>
                    <a:schemeClr val="bg1"/>
                  </a:solidFill>
                  <a:prstDash val="solid"/>
                </a:ln>
                <a:solidFill>
                  <a:srgbClr val="0000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What is your </a:t>
            </a:r>
          </a:p>
          <a:p>
            <a:pPr algn="ctr">
              <a:defRPr/>
            </a:pPr>
            <a:r>
              <a:rPr lang="en-US" sz="6600" b="1" dirty="0" err="1">
                <a:ln w="12700">
                  <a:solidFill>
                    <a:schemeClr val="bg1"/>
                  </a:solidFill>
                  <a:prstDash val="solid"/>
                </a:ln>
                <a:solidFill>
                  <a:srgbClr val="0000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favourite</a:t>
            </a:r>
            <a:r>
              <a:rPr lang="en-US" sz="6600" b="1" dirty="0">
                <a:ln w="12700">
                  <a:solidFill>
                    <a:schemeClr val="bg1"/>
                  </a:solidFill>
                  <a:prstDash val="solid"/>
                </a:ln>
                <a:solidFill>
                  <a:srgbClr val="0000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sport?</a:t>
            </a:r>
            <a:endParaRPr lang="ru-RU" sz="6600" b="1" dirty="0">
              <a:ln w="12700">
                <a:solidFill>
                  <a:schemeClr val="bg1"/>
                </a:solidFill>
                <a:prstDash val="solid"/>
              </a:ln>
              <a:solidFill>
                <a:srgbClr val="000099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1029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graphicFrame>
        <p:nvGraphicFramePr>
          <p:cNvPr id="1026" name="Объект 1"/>
          <p:cNvGraphicFramePr>
            <a:graphicFrameLocks noChangeAspect="1"/>
          </p:cNvGraphicFramePr>
          <p:nvPr/>
        </p:nvGraphicFramePr>
        <p:xfrm>
          <a:off x="1187450" y="0"/>
          <a:ext cx="6624638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" name="Документ" r:id="rId4" imgW="6458077" imgH="8080277" progId="Word.Document.12">
                  <p:embed/>
                </p:oleObj>
              </mc:Choice>
              <mc:Fallback>
                <p:oleObj name="Документ" r:id="rId4" imgW="6458077" imgH="8080277" progId="Word.Document.12">
                  <p:embed/>
                  <p:pic>
                    <p:nvPicPr>
                      <p:cNvPr id="0" name="Объект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450" y="0"/>
                        <a:ext cx="6624638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27584" y="836712"/>
            <a:ext cx="7056784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5400" b="1" dirty="0">
                <a:ln w="28575">
                  <a:solidFill>
                    <a:schemeClr val="tx1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 know </a:t>
            </a:r>
            <a:r>
              <a:rPr lang="ru-RU" sz="5400" b="1" dirty="0" smtClean="0">
                <a:ln w="28575">
                  <a:solidFill>
                    <a:schemeClr val="tx1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… </a:t>
            </a:r>
            <a:endParaRPr lang="ru-RU" sz="5400" b="1" dirty="0">
              <a:ln w="28575">
                <a:solidFill>
                  <a:schemeClr val="tx1"/>
                </a:solidFill>
                <a:prstDash val="solid"/>
              </a:ln>
              <a:solidFill>
                <a:srgbClr val="0000FF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en-US" sz="5400" b="1" dirty="0">
                <a:ln w="28575">
                  <a:solidFill>
                    <a:schemeClr val="tx1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 remember </a:t>
            </a:r>
            <a:r>
              <a:rPr lang="ru-RU" sz="5400" b="1" dirty="0" smtClean="0">
                <a:ln w="28575">
                  <a:solidFill>
                    <a:schemeClr val="tx1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…</a:t>
            </a:r>
            <a:endParaRPr lang="ru-RU" sz="5400" b="1" dirty="0">
              <a:ln w="28575">
                <a:solidFill>
                  <a:schemeClr val="tx1"/>
                </a:solidFill>
                <a:prstDash val="solid"/>
              </a:ln>
              <a:solidFill>
                <a:srgbClr val="0000FF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en-US" sz="5400" b="1" dirty="0">
                <a:ln w="28575">
                  <a:solidFill>
                    <a:schemeClr val="tx1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 can </a:t>
            </a:r>
            <a:r>
              <a:rPr lang="ru-RU" sz="5400" b="1" dirty="0" smtClean="0">
                <a:ln w="28575">
                  <a:solidFill>
                    <a:schemeClr val="tx1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…</a:t>
            </a:r>
            <a:endParaRPr lang="en-US" sz="5400" b="1" dirty="0">
              <a:ln w="28575">
                <a:solidFill>
                  <a:schemeClr val="tx1"/>
                </a:solidFill>
                <a:prstDash val="solid"/>
              </a:ln>
              <a:solidFill>
                <a:srgbClr val="0000FF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en-US" sz="5400" b="1" dirty="0">
                <a:ln w="28575">
                  <a:solidFill>
                    <a:schemeClr val="tx1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My mark is …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429000"/>
            <a:ext cx="3396111" cy="30223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124744"/>
            <a:ext cx="2952328" cy="2625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068960"/>
            <a:ext cx="4039470" cy="3586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559570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16387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altLang="ru-RU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2060848"/>
            <a:ext cx="9144000" cy="280076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8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</a:rPr>
              <a:t>Thank </a:t>
            </a:r>
            <a:r>
              <a:rPr lang="en-US" sz="8800" b="1" spc="300" dirty="0" smtClean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</a:rPr>
              <a:t>you</a:t>
            </a:r>
            <a:r>
              <a:rPr lang="ru-RU" sz="8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</a:rPr>
              <a:t> </a:t>
            </a:r>
            <a:r>
              <a:rPr lang="en-US" sz="8800" b="1" spc="300" dirty="0" smtClean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</a:rPr>
              <a:t>for your work!</a:t>
            </a:r>
            <a:endParaRPr lang="ru-RU" sz="8800" b="1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solidFill>
                <a:srgbClr val="0000FF"/>
              </a:soli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51674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4348" y="1124744"/>
            <a:ext cx="9478348" cy="5650757"/>
          </a:xfrm>
          <a:prstGeom prst="rect">
            <a:avLst/>
          </a:prstGeom>
        </p:spPr>
      </p:pic>
      <p:pic>
        <p:nvPicPr>
          <p:cNvPr id="4098" name="Picture 3" descr="C:\Users\asus\Desktop\Учитель года\Область\gold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7888" y="-1827213"/>
            <a:ext cx="2009775" cy="6667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8" descr="C:\Users\asus\Desktop\Учитель года\Область\silver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963" y="-963613"/>
            <a:ext cx="2009775" cy="6667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7" descr="C:\Users\asus\Desktop\Учитель года\Область\bronze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2375" y="-2187575"/>
            <a:ext cx="2009775" cy="666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006780" y="2434828"/>
            <a:ext cx="899606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13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144047" y="3260250"/>
            <a:ext cx="899605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11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7036595" y="3721915"/>
            <a:ext cx="542135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9</a:t>
            </a:r>
          </a:p>
        </p:txBody>
      </p:sp>
      <p:pic>
        <p:nvPicPr>
          <p:cNvPr id="4105" name="Picture 2" descr="C:\Users\asus\Desktop\Учитель года\Область\Без имени-1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4875" y="3778250"/>
            <a:ext cx="418465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1593849" y="4839917"/>
            <a:ext cx="5642447" cy="156966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cap="all" dirty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  <a:cs typeface="+mn-cs"/>
              </a:rPr>
              <a:t>33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7396"/>
            <a:ext cx="9144000" cy="6703207"/>
          </a:xfrm>
          <a:prstGeom prst="rect">
            <a:avLst/>
          </a:prstGeom>
        </p:spPr>
      </p:pic>
      <p:pic>
        <p:nvPicPr>
          <p:cNvPr id="5123" name="Picture 2" descr="C:\Users\asus\Desktop\Учитель года\Область\i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3068638"/>
            <a:ext cx="3311525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3" descr="C:\Users\asus\Desktop\Учитель года\Область\ru2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3068638"/>
            <a:ext cx="30861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978246" y="1124744"/>
            <a:ext cx="2901756" cy="1323439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8000" b="1" dirty="0">
                <a:ln w="12700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Sports</a:t>
            </a:r>
            <a:endParaRPr lang="ru-RU" sz="8000" b="1" dirty="0">
              <a:ln w="12700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101" name="Picture 5" descr="C:\Users\asus\Desktop\Учитель года\Область\Без имени-5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55650" y="-250825"/>
            <a:ext cx="10801350" cy="407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481128" y="693857"/>
            <a:ext cx="6327053" cy="175432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Popular </a:t>
            </a:r>
            <a:r>
              <a:rPr lang="en-US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sports</a:t>
            </a:r>
            <a:r>
              <a:rPr lang="en-US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 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in Britain and Russia 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280262" y="1038672"/>
            <a:ext cx="8575937" cy="483209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4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Sport plays an important role</a:t>
            </a:r>
          </a:p>
          <a:p>
            <a:pPr algn="just">
              <a:defRPr/>
            </a:pPr>
            <a:r>
              <a:rPr lang="en-US" sz="4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in my life.</a:t>
            </a:r>
          </a:p>
          <a:p>
            <a:pPr>
              <a:defRPr/>
            </a:pPr>
            <a:r>
              <a:rPr lang="en-US" sz="4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Sport helps me to be …</a:t>
            </a:r>
          </a:p>
          <a:p>
            <a:pPr>
              <a:defRPr/>
            </a:pPr>
            <a:endParaRPr lang="en-US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>
              <a:defRPr/>
            </a:pPr>
            <a:r>
              <a:rPr lang="en-US" sz="4400" b="1" i="1" dirty="0">
                <a:ln w="12700">
                  <a:solidFill>
                    <a:srgbClr val="000000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healthy                happy           slim</a:t>
            </a:r>
          </a:p>
          <a:p>
            <a:pPr algn="just">
              <a:defRPr/>
            </a:pPr>
            <a:r>
              <a:rPr lang="en-US" sz="4400" b="1" i="1" dirty="0">
                <a:ln w="12700">
                  <a:solidFill>
                    <a:srgbClr val="000000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strong                  merry           athletic</a:t>
            </a:r>
          </a:p>
          <a:p>
            <a:pPr>
              <a:defRPr/>
            </a:pPr>
            <a:r>
              <a:rPr lang="en-US" sz="4400" b="1" i="1" dirty="0">
                <a:ln w="12700">
                  <a:solidFill>
                    <a:srgbClr val="000000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successful           nice</a:t>
            </a:r>
            <a:endParaRPr lang="ru-RU" sz="4400" b="1" i="1" dirty="0">
              <a:ln w="12700">
                <a:solidFill>
                  <a:srgbClr val="000000"/>
                </a:solidFill>
                <a:prstDash val="solid"/>
              </a:ln>
              <a:solidFill>
                <a:srgbClr val="0000FF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asus\Desktop\Учитель года\Область\готовые виды спорт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0" y="-12700"/>
            <a:ext cx="9175750" cy="687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 descr="C:\Users\asus\Desktop\Учитель года\Область\иконки\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238" y="563563"/>
            <a:ext cx="1112837" cy="1214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5" descr="C:\Users\asus\Desktop\Учитель года\Область\иконки\вдс картинки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7463" y="563563"/>
            <a:ext cx="10033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6" descr="C:\Users\asus\Desktop\Учитель года\Область\иконки\вдс картинки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9950" y="563563"/>
            <a:ext cx="1033463" cy="1214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7" descr="C:\Users\asus\Desktop\Учитель года\Область\иконки\вдс картинки3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5763" y="2205038"/>
            <a:ext cx="1103312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8" descr="C:\Users\asus\Desktop\Учитель года\Область\иконки\вдс картинки6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3225" y="3794125"/>
            <a:ext cx="966788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7" name="Picture 9" descr="C:\Users\asus\Desktop\Учитель года\Область\иконки\вдс картинки4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2388" y="2205038"/>
            <a:ext cx="1028700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10" descr="C:\Users\asus\Desktop\Учитель года\Область\иконки\вдс картинки5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2388" y="3779838"/>
            <a:ext cx="1039812" cy="1211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11" descr="C:\Users\asus\Desktop\Учитель года\Область\иконки\вдс картинки8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3779838"/>
            <a:ext cx="1047750" cy="1211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0" name="Picture 12" descr="C:\Users\asus\Desktop\Учитель года\Область\иконки\вдс картинки9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263" y="5437188"/>
            <a:ext cx="1009650" cy="113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1" name="Picture 13" descr="C:\Users\asus\Desktop\Учитель года\Область\иконки\вдс картинки7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838" y="563563"/>
            <a:ext cx="1031875" cy="1214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2" name="Picture 14" descr="C:\Users\asus\Desktop\Учитель года\Область\иконки\вдс картинки13.j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3763" y="3779838"/>
            <a:ext cx="1014412" cy="1211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3" name="Picture 15" descr="C:\Users\asus\Desktop\Учитель года\Область\иконки\вдс картинки14.jp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9313" y="2205038"/>
            <a:ext cx="1014412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4" name="Picture 16" descr="C:\Users\asus\Desktop\Учитель года\Область\иконки\вдс картинки10.jp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2205038"/>
            <a:ext cx="1089025" cy="1176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Прямоугольник 39"/>
          <p:cNvSpPr/>
          <p:nvPr/>
        </p:nvSpPr>
        <p:spPr>
          <a:xfrm>
            <a:off x="3173919" y="5540116"/>
            <a:ext cx="50526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  <a:latin typeface="+mn-lt"/>
                <a:cs typeface="+mn-cs"/>
              </a:rPr>
              <a:t>?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00FF"/>
              </a:solidFill>
              <a:latin typeface="+mn-lt"/>
              <a:cs typeface="+mn-cs"/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5346558" y="5540116"/>
            <a:ext cx="50526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  <a:latin typeface="+mn-lt"/>
                <a:cs typeface="+mn-cs"/>
              </a:rPr>
              <a:t>?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00FF"/>
              </a:solidFill>
              <a:latin typeface="+mn-lt"/>
              <a:cs typeface="+mn-cs"/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7512608" y="5557793"/>
            <a:ext cx="50526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  <a:latin typeface="+mn-lt"/>
                <a:cs typeface="+mn-cs"/>
              </a:rPr>
              <a:t>?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00FF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asus\Desktop\Учитель года\Область\russia_3_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22413" y="-6623050"/>
            <a:ext cx="30095826" cy="1476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 descr="C:\Users\asus\Desktop\Учитель года\Область\9b012c016bd7589791f8f44a900547f7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005388" y="-3340100"/>
            <a:ext cx="14606588" cy="1119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5" descr="C:\Users\asus\Desktop\Учитель года\Область\russia_3_b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0" y="188913"/>
            <a:ext cx="6053138" cy="4103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7177" name="Ролик на учитель года.wmv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685800"/>
            <a:ext cx="68580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71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 nodeType="clickPar">
                      <p:stCondLst>
                        <p:cond delay="0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9" dur="1" fill="hold"/>
                                        <p:tgtEl>
                                          <p:spTgt spid="717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7"/>
                  </p:tgtEl>
                </p:cond>
              </p:nextCondLst>
            </p:seq>
            <p:video>
              <p:cMediaNode>
                <p:cTn id="3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177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G:\Конспект открытого урока английского языка по теме «Sport is fun», 7 класс_files\4(67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16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asus\Desktop\Учитель года\Область\книга ЕЕ(86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22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Объект 2"/>
          <p:cNvSpPr>
            <a:spLocks noGrp="1"/>
          </p:cNvSpPr>
          <p:nvPr>
            <p:ph idx="1"/>
          </p:nvPr>
        </p:nvSpPr>
        <p:spPr>
          <a:xfrm>
            <a:off x="457200" y="5229225"/>
            <a:ext cx="8229600" cy="1628775"/>
          </a:xfrm>
        </p:spPr>
        <p:txBody>
          <a:bodyPr/>
          <a:lstStyle/>
          <a:p>
            <a:pPr eaLnBrk="1" hangingPunct="1"/>
            <a:r>
              <a:rPr lang="en-US" altLang="ru-RU" smtClean="0"/>
              <a:t>British people are fond of …</a:t>
            </a:r>
          </a:p>
          <a:p>
            <a:pPr eaLnBrk="1" hangingPunct="1"/>
            <a:r>
              <a:rPr lang="en-US" altLang="ru-RU" smtClean="0"/>
              <a:t>… is not so popular in Britain.</a:t>
            </a:r>
            <a:endParaRPr lang="ru-RU" alt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11267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11268" name="Picture 2" descr="C:\Users\asus\Desktop\Учитель года\Область\диаг2рамм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638" y="17463"/>
            <a:ext cx="9164638" cy="641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2" descr="C:\Users\asus\Desktop\Учитель года\Область\Урок Спорт Область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638" y="0"/>
            <a:ext cx="9144001" cy="616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3878</TotalTime>
  <Words>89</Words>
  <Application>Microsoft Office PowerPoint</Application>
  <PresentationFormat>Экран (4:3)</PresentationFormat>
  <Paragraphs>29</Paragraphs>
  <Slides>15</Slides>
  <Notes>0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7" baseType="lpstr">
      <vt:lpstr>Тема Office</vt:lpstr>
      <vt:lpstr>Документ</vt:lpstr>
      <vt:lpstr>Бубаева Людмила Яковлевна учитель английского языка МОУ Усть-Ордынская СОШ № 2 имени И.В. Балдынова  Презентация к уроку по учебному предмету «Английский язык» в 6-ом классе на тему  «Популярные виды спорта в Великобритании и России»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http://www.shealth.ru/pro-sport/samye-populjarnye-vidy-sporta-v-rossii.html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asus</dc:creator>
  <cp:lastModifiedBy>1</cp:lastModifiedBy>
  <cp:revision>122</cp:revision>
  <cp:lastPrinted>2014-04-15T18:30:10Z</cp:lastPrinted>
  <dcterms:created xsi:type="dcterms:W3CDTF">2014-04-07T09:19:15Z</dcterms:created>
  <dcterms:modified xsi:type="dcterms:W3CDTF">2021-11-06T10:38:47Z</dcterms:modified>
</cp:coreProperties>
</file>