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7" r:id="rId8"/>
    <p:sldId id="259" r:id="rId9"/>
    <p:sldId id="260" r:id="rId10"/>
    <p:sldId id="261" r:id="rId11"/>
    <p:sldId id="262" r:id="rId12"/>
    <p:sldId id="263" r:id="rId13"/>
    <p:sldId id="264" r:id="rId14"/>
    <p:sldId id="277" r:id="rId15"/>
    <p:sldId id="278" r:id="rId16"/>
    <p:sldId id="279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6" r:id="rId27"/>
    <p:sldId id="300" r:id="rId28"/>
    <p:sldId id="29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8F3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7629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134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0791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3772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9332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5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8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8906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6019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634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483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7605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4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7140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3986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4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30211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789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907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9169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13235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5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7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2281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85515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8603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95939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3064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6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8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56580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3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4172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3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58537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6601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85719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3729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29988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83999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32293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02748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6868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622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31287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30639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29097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6733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622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2191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5325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3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5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0384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6645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2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01397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7717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6054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2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8911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2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81439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6907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23390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2191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5325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2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4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0384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66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70193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241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7717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6054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0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8911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0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81439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6907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23390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0BF79C-A600-4300-9B3F-362F51511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65D9193-3887-4B4C-8A42-9E4B53ADF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1EA50E1-DD5A-4DFA-8F34-3D29B9DF4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74CEBF-BA22-429A-ACC4-8FFDD952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5E2721-94FF-4E09-A283-B317752B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2191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C37287-83CB-42D0-994A-5F3DE911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3A4302-9F74-4500-B853-1FA5918C3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352D27-BC2A-4764-99B2-A0093255D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359825-62EC-4637-AA58-B8058071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B5524D-55F0-4A32-B080-EA17A3999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532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2C1E29-6648-49B6-8190-BF54E3507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80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3672DF-86CD-4C80-922D-185FEA067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53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D5724CE-FB54-46BB-A2A8-5150E89E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E0D4547-00B2-49E1-8928-B06FFA3E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5AE7DA-ED76-4FD0-A25A-8916C7492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03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53319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C91D7F-BB32-4304-A405-0F3CD1BC3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3B0BA7-4370-4223-A66C-998E572D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42F19A-7C50-4D97-BB19-7DB590AC5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E3B0F-A72B-4E92-A3D3-22E62B47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CE5C142-BCBD-4D8E-8F35-B80DE841B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224C85-1620-43C1-B9F6-57D4DA9D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6645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CE16D9-C94A-4CF6-A3DF-2BA4B1A0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F6339E-8822-42D7-A64F-BF7BFB8BC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F1847A1-757A-4A61-A1DA-B4C555A80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96A2AD0-94D5-4AA7-AD70-1E5ACF0CF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FDCAAB0-68FF-4A4A-93B7-3E13D7D99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5DF9CF-6C10-457A-BB78-17E7F194F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4613A94-CBD6-47A9-9C16-342FBEAAB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6432A8C-AE83-4F67-8279-A40B886F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2413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C5A844-9D05-4C9E-BAE7-8C43983C5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5AB3638-84AE-49E7-A351-C2713EB29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637AB7-00BD-4EB9-B2D4-D2E8AE18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191EC8D-25FA-4CA3-B582-E3559080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7717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C8A716-60D0-4B30-8AEF-43DBF27A2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CB7C8E3-7561-42AE-AC95-92A337D5D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A3AE2A-8987-4CD1-9F81-43D991E0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76054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9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89111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9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81439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50FAF-C957-4FB7-B691-CED2EFCA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3EF15D-6D2A-49D9-833B-BA533CA38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9BE2BA-9379-4308-B28B-6CC95025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74379F-9B0D-437E-9AA0-6D2FE9AA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0EF88BB-0436-4583-8955-4D8BD062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6907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0390517-896F-4C9A-A028-8D9D577474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A09F74-9CA7-4176-ADE1-50AAE8783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50F8B94-BDFD-43CC-AB87-F178B249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5608BCA-DF26-4FCD-B985-F5CC2994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5010BC8-D0D1-40F4-A56C-845FE7F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233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6970B-1F2C-4C6B-95B1-E9A3175B2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713E10-DE68-4930-9813-31E293299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54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37AD2CE-EF1A-45AB-886E-7184FB410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65D26D2-F31D-4E10-9A2C-BA6F77B0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0EDDF3F-AF44-412E-B3B0-19691AAF7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BC2EBD-3F84-4612-9DD5-D22E7EA5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870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04F8D0-450A-4C27-A3FD-D9F897212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E20C00F-5D66-49A7-975D-7443BDFAF5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54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AD267F4-BC85-49B2-BD25-EA805A516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2B6D805-6C61-44BF-AD49-3B22B1FEA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E78436-C1D8-4F96-B025-BD16230DA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CC5CC0-4FCC-4BF3-AEE2-00F2A26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8847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7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7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7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836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6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967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6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144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12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3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3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3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12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AF5207-6225-4A54-8E6C-60717385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9E9C638-0582-4331-B503-6DF480D5D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219AB5F-D860-40FD-8575-E363DAEA26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4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2C72-B9AF-405D-BD07-FDA72A09CA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2CC141-8D51-429A-B08A-979F865C14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41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DF6007-D7AC-45B2-93CA-D02C68BFE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4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00971-B29D-4297-814C-0CECE3A4A2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12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20%D0%B4%D0%B5%D1%82%D0%B5%D0%B9%20%D0%B1%D0%B5%D0%B7%20%D1%84%D0%BE%D0%BD%D0%B0&amp;lr=47&amp;rpt=simage&amp;source=wiz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0" name="Picture 36">
            <a:extLst>
              <a:ext uri="{FF2B5EF4-FFF2-40B4-BE49-F238E27FC236}">
                <a16:creationId xmlns="" xmlns:a16="http://schemas.microsoft.com/office/drawing/2014/main" id="{EDEE9AB4-334B-4CD5-98C2-831872599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5363B67-A7DB-41BE-9F62-2C04914C8933}"/>
              </a:ext>
            </a:extLst>
          </p:cNvPr>
          <p:cNvSpPr txBox="1"/>
          <p:nvPr/>
        </p:nvSpPr>
        <p:spPr>
          <a:xfrm>
            <a:off x="1507587" y="255498"/>
            <a:ext cx="5925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«Тоншаевская средняя школа»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E570A60-7808-4CF5-BB5F-7026AF44A9E4}"/>
              </a:ext>
            </a:extLst>
          </p:cNvPr>
          <p:cNvSpPr txBox="1"/>
          <p:nvPr/>
        </p:nvSpPr>
        <p:spPr>
          <a:xfrm>
            <a:off x="1062682" y="1211087"/>
            <a:ext cx="6666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</a:t>
            </a:r>
            <a:r>
              <a:rPr lang="ru-RU" sz="2000" dirty="0" smtClean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року </a:t>
            </a:r>
            <a:r>
              <a:rPr lang="ru-RU" sz="2000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окружающего </a:t>
            </a:r>
            <a:r>
              <a:rPr lang="ru-RU" sz="2000" dirty="0" smtClean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 во 2 классе</a:t>
            </a:r>
            <a:endParaRPr lang="ru-RU" sz="2000" dirty="0">
              <a:solidFill>
                <a:srgbClr val="70AD47">
                  <a:lumMod val="20000"/>
                  <a:lumOff val="8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318B8BF-7536-4FA5-8D3F-3DA36ADB6392}"/>
              </a:ext>
            </a:extLst>
          </p:cNvPr>
          <p:cNvSpPr txBox="1"/>
          <p:nvPr/>
        </p:nvSpPr>
        <p:spPr>
          <a:xfrm>
            <a:off x="2218100" y="1894703"/>
            <a:ext cx="45781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5B9B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профессии важны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C79B8F4-90A4-41D0-9376-FE2FA2E55539}"/>
              </a:ext>
            </a:extLst>
          </p:cNvPr>
          <p:cNvSpPr txBox="1"/>
          <p:nvPr/>
        </p:nvSpPr>
        <p:spPr>
          <a:xfrm>
            <a:off x="5580112" y="4425165"/>
            <a:ext cx="34959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Аплатова</a:t>
            </a:r>
            <a:r>
              <a:rPr lang="ru-RU" sz="2000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Васильевна,</a:t>
            </a:r>
          </a:p>
          <a:p>
            <a:r>
              <a:rPr lang="ru-RU" sz="2000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начальных </a:t>
            </a:r>
            <a:r>
              <a:rPr lang="ru-RU" sz="2000" dirty="0" smtClean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МОУ </a:t>
            </a:r>
            <a:r>
              <a:rPr lang="ru-RU" sz="2000" dirty="0" err="1" smtClean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Тоншаевская</a:t>
            </a:r>
            <a:r>
              <a:rPr lang="ru-RU" sz="2000" dirty="0" smtClean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endParaRPr lang="ru-RU" sz="2000" dirty="0">
              <a:solidFill>
                <a:srgbClr val="70AD47">
                  <a:lumMod val="20000"/>
                  <a:lumOff val="8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135B4BC-67D5-4EE1-BCC5-1EA0EB0582B6}"/>
              </a:ext>
            </a:extLst>
          </p:cNvPr>
          <p:cNvSpPr txBox="1"/>
          <p:nvPr/>
        </p:nvSpPr>
        <p:spPr>
          <a:xfrm>
            <a:off x="3175725" y="5445211"/>
            <a:ext cx="2792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р.п.Тоншаево</a:t>
            </a: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</a:p>
        </p:txBody>
      </p:sp>
    </p:spTree>
    <p:extLst>
      <p:ext uri="{BB962C8B-B14F-4D97-AF65-F5344CB8AC3E}">
        <p14:creationId xmlns="" xmlns:p14="http://schemas.microsoft.com/office/powerpoint/2010/main" val="37868609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ds04.infourok.ru/uploads/ex/0876/00022b55-0c0d4ce4/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08720"/>
            <a:ext cx="6720746" cy="5040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s://ds04.infourok.ru/uploads/ex/09fc/00022cdb-10264e64/img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08720"/>
            <a:ext cx="6912767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ds04.infourok.ru/uploads/ex/0984/00142dc3-1079846e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08720"/>
            <a:ext cx="7272808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ds04.infourok.ru/uploads/ex/0876/00022b55-0c0d4ce4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9" y="980728"/>
            <a:ext cx="7200798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myslide.ru/documents_3/1df204922a985893db0368ccfbc19a08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80728"/>
            <a:ext cx="6899920" cy="51749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ds04.infourok.ru/uploads/ex/130e/00153535-67d59afe/img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08720"/>
            <a:ext cx="6847615" cy="5135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fsd.kopilkaurokov.ru/uploads/user_file_57c426de931e7/img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9619" y="908720"/>
            <a:ext cx="6864085" cy="5148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ds04.infourok.ru/uploads/ex/0de5/00021d3c-5b79b50e/1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08720"/>
            <a:ext cx="6943626" cy="5207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1052736"/>
            <a:ext cx="813690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«Доскажи словечко»</a:t>
            </a:r>
          </a:p>
          <a:p>
            <a:pPr algn="just"/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photos.lifeisphoto.ru/176/0/17637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8720"/>
            <a:ext cx="2808311" cy="18722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285293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ТРАКТОРИСТ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old-visual.rzd.ru/dbmm/images/56/12495/457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836712"/>
            <a:ext cx="2952328" cy="196698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91880" y="2852936"/>
            <a:ext cx="15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МАШИНИСТ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pbs.twimg.com/media/EZu78fAWAAAnpj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836712"/>
            <a:ext cx="3036196" cy="20162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092280" y="2924944"/>
            <a:ext cx="99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МАЛЯР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https://www.alashq.com/wp-content/uploads/2017/08/blog-img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4984"/>
            <a:ext cx="2664296" cy="187220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95536" y="5157192"/>
            <a:ext cx="1071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СТОЛЯР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ekogradmoscow.ru/images/00000/2410/em_01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3356992"/>
            <a:ext cx="2304256" cy="1728192"/>
          </a:xfrm>
          <a:prstGeom prst="rect">
            <a:avLst/>
          </a:prstGeom>
          <a:noFill/>
        </p:spPr>
      </p:pic>
      <p:pic>
        <p:nvPicPr>
          <p:cNvPr id="13" name="Picture 6" descr="https://vgudok.com/sites/default/files/article-img/20200729/putee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1680" y="4797152"/>
            <a:ext cx="2667255" cy="187220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9512" y="623731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МОНТЁР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https://centro-pol.ru/wp-content/uploads/2019/04/den-shakhtera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5023" y="3212976"/>
            <a:ext cx="2701353" cy="180019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983106" y="4149080"/>
            <a:ext cx="1160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ШАХТЁР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https://cdn.fishki.net/upload/post/2018/08/14/2676586/febc1619d5f074e4b263c0f538d49198.jpg"/>
          <p:cNvPicPr>
            <a:picLocks noChangeAspect="1" noChangeArrowheads="1"/>
          </p:cNvPicPr>
          <p:nvPr/>
        </p:nvPicPr>
        <p:blipFill>
          <a:blip r:embed="rId10" cstate="print"/>
          <a:srcRect r="531" b="3998"/>
          <a:stretch>
            <a:fillRect/>
          </a:stretch>
        </p:blipFill>
        <p:spPr bwMode="auto">
          <a:xfrm>
            <a:off x="4427984" y="5085184"/>
            <a:ext cx="2615543" cy="168356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7092280" y="5373216"/>
            <a:ext cx="1084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КУЗНЕЦ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5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D471CCA-CF3C-433A-BCA7-231B6DBDF7E8}"/>
              </a:ext>
            </a:extLst>
          </p:cNvPr>
          <p:cNvSpPr txBox="1"/>
          <p:nvPr/>
        </p:nvSpPr>
        <p:spPr>
          <a:xfrm>
            <a:off x="485004" y="789357"/>
            <a:ext cx="747137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Прозвенел звонок весёлый</a:t>
            </a:r>
          </a:p>
          <a:p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начать урок готовы.</a:t>
            </a:r>
          </a:p>
          <a:p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Будем слушать, рассуждать</a:t>
            </a:r>
          </a:p>
          <a:p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друг другу помогать!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971A91ED-8630-4BE0-862C-27C15D5E2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721">
            <a:off x="7356924" y="2728806"/>
            <a:ext cx="1448998" cy="19209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5428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https://m1.35photo.pro/photos_main/70/350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51720" y="692696"/>
            <a:ext cx="5112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https://m1.35photo.pro/photos_main/70/350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620688"/>
            <a:ext cx="784887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s://yandex.ru/images/search?pos=44&amp;img_url=https%3A%2F%2Fimg.123clipartpng.com%2Fimage-of-christmas-star-clipart-11226-christmas-star-free-cliptop-30-png-star-clip-art-great-selection-free-star-clipart-981_1024.jpg&amp;text=%D0%BA%D0%B0%D1%80%D1%82%D0%B8%D0%BD%D0%BA%D0%B0%20%D0%B7%D0%B2%D1%91%D0%B7%D0%B4%D0%BE%D1%87%D0%BA%D0%B0%20%D0%B4%D0%BB%D1%8F%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20%D0%B4%D0%B5%D1%82%D0%B5%D0%B9%20%D0%B1%D0%B5%D0%B7%20%D1%84%D0%BE%D0%BD%D0%B0&amp;lr=47&amp;rpt=simage&amp;source=wiz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Учебник «Окружающий мир». 2 класс.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А.А.Плешаков. УМК «Школа России»</a:t>
            </a:r>
          </a:p>
          <a:p>
            <a:pPr marL="342900" indent="-342900" algn="just"/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6">
            <a:extLst>
              <a:ext uri="{FF2B5EF4-FFF2-40B4-BE49-F238E27FC236}">
                <a16:creationId xmlns="" xmlns:a16="http://schemas.microsoft.com/office/drawing/2014/main" id="{EDEE9AB4-334B-4CD5-98C2-831872599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404664"/>
            <a:ext cx="4572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РАБОТУ</a:t>
            </a:r>
          </a:p>
          <a:p>
            <a:pPr algn="ctr"/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pPr algn="ctr"/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УРОКЕ !</a:t>
            </a:r>
            <a:endParaRPr lang="ru-RU" sz="6600" dirty="0"/>
          </a:p>
        </p:txBody>
      </p:sp>
      <p:pic>
        <p:nvPicPr>
          <p:cNvPr id="129026" name="Picture 2" descr="https://pristor.ru/wp-content/uploads/2018/08/%D0%9F%D1%80%D0%B8%D0%BA%D0%BE%D0%BB%D1%8C%D0%BD%D1%8B%D0%B5-%D0%B8-%D0%BF%D1%80%D0%BE%D1%81%D1%82%D1%8B%D0%B5-%D0%BA%D0%B0%D1%80%D1%82%D0%B8%D0%BD%D0%BA%D0%B8-%D0%B4%D0%BB%D1%8F-%D1%81%D1%80%D0%B8%D1%81%D0%BE%D0%B2%D0%BA%D0%B8-%D0%97%D0%B2%D0%B5%D0%B7%D0%B4%D0%B0-%D0%97%D0%B2%D0%B5%D0%B7%D0%B4%D1%8B-%D1%81%D0%B1%D0%BE%D1%80%D0%BA%D0%B0-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65240" cy="1628800"/>
          </a:xfrm>
          <a:prstGeom prst="rect">
            <a:avLst/>
          </a:prstGeom>
          <a:noFill/>
        </p:spPr>
      </p:pic>
      <p:pic>
        <p:nvPicPr>
          <p:cNvPr id="129028" name="Picture 4" descr="https://pristor.ru/wp-content/uploads/2018/08/%D0%9F%D1%80%D0%B8%D0%BA%D0%BE%D0%BB%D1%8C%D0%BD%D1%8B%D0%B5-%D0%B8-%D0%BF%D1%80%D0%BE%D1%81%D1%82%D1%8B%D0%B5-%D0%BA%D0%B0%D1%80%D1%82%D0%B8%D0%BD%D0%BA%D0%B8-%D0%B4%D0%BB%D1%8F-%D1%81%D1%80%D0%B8%D1%81%D0%BE%D0%B2%D0%BA%D0%B8-%D0%97%D0%B2%D0%B5%D0%B7%D0%B4%D0%B0-%D0%97%D0%B2%D0%B5%D0%B7%D0%B4%D1%8B-%D1%81%D0%B1%D0%BE%D1%80%D0%BA%D0%B0-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5064"/>
            <a:ext cx="1911399" cy="1584176"/>
          </a:xfrm>
          <a:prstGeom prst="rect">
            <a:avLst/>
          </a:prstGeom>
          <a:noFill/>
        </p:spPr>
      </p:pic>
      <p:pic>
        <p:nvPicPr>
          <p:cNvPr id="129032" name="Picture 8" descr="https://www.zvezdo4ki.ru/images/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280791" y="1196752"/>
            <a:ext cx="1863207" cy="3384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10558415-DE45-4025-86C8-74ADB213E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86594"/>
            <a:ext cx="2248930" cy="53351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D10A025-B96E-4E22-924A-0FEB9B97F1B8}"/>
              </a:ext>
            </a:extLst>
          </p:cNvPr>
          <p:cNvSpPr txBox="1"/>
          <p:nvPr/>
        </p:nvSpPr>
        <p:spPr>
          <a:xfrm>
            <a:off x="2644466" y="620688"/>
            <a:ext cx="5894710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Маяковский</a:t>
            </a:r>
          </a:p>
          <a:p>
            <a:pPr algn="ctr"/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быть?</a:t>
            </a:r>
          </a:p>
          <a:p>
            <a:pPr fontAlgn="t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растут года,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и семнадцать.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работать мне тогда,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заниматься?</a:t>
            </a:r>
          </a:p>
          <a:p>
            <a:pPr fontAlgn="t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>
                <a:solidFill>
                  <a:srgbClr val="3C3C3C"/>
                </a:solidFill>
                <a:latin typeface="Noto Serif"/>
              </a:rPr>
              <a:t/>
            </a:r>
            <a:br>
              <a:rPr lang="ru-RU" dirty="0">
                <a:solidFill>
                  <a:srgbClr val="3C3C3C"/>
                </a:solidFill>
                <a:latin typeface="Noto Serif"/>
              </a:rPr>
            </a:br>
            <a:endParaRPr lang="ru-RU" dirty="0">
              <a:solidFill>
                <a:srgbClr val="3C3C3C"/>
              </a:solidFill>
              <a:latin typeface="Noto Serif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268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7">
            <a:extLst>
              <a:ext uri="{FF2B5EF4-FFF2-40B4-BE49-F238E27FC236}">
                <a16:creationId xmlns="" xmlns:a16="http://schemas.microsoft.com/office/drawing/2014/main" id="{46E63AF9-113C-4FEB-BF82-35E15C25C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1667" y="850325"/>
            <a:ext cx="5616146" cy="5295107"/>
          </a:xfrm>
          <a:prstGeom prst="rect">
            <a:avLst/>
          </a:prstGeom>
          <a:noFill/>
          <a:ln w="57150">
            <a:solidFill>
              <a:srgbClr val="FFFFFF">
                <a:lumMod val="65000"/>
              </a:srgb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0EBB32D-A254-4C8B-8122-E6EBB1CF19E2}"/>
              </a:ext>
            </a:extLst>
          </p:cNvPr>
          <p:cNvSpPr txBox="1"/>
          <p:nvPr/>
        </p:nvSpPr>
        <p:spPr>
          <a:xfrm>
            <a:off x="5656307" y="5084349"/>
            <a:ext cx="2084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</a:p>
        </p:txBody>
      </p:sp>
      <p:pic>
        <p:nvPicPr>
          <p:cNvPr id="1027" name="Picture 3" descr="https://avatars.mds.yandex.net/get-zen_doc/98165/pub_5d53e32cbc251400ad8ca93d_5d54249195aa9fb246edef60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832647" cy="5380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779912" y="4941168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4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https://vplate.ru/images/article/orig/2019/11/shef-povar-opisanie-professii-obyazannosti-i-postroenie-karer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832647" cy="5472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60032" y="850325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ПОВАР</a:t>
            </a:r>
            <a:endParaRPr lang="ru-RU" sz="48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https://1gai.ru/uploads/posts/2014-11/1415995698_koenigsegg-one-to-1-vs-volvo-fh-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832647" cy="5524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835695" y="5356666"/>
            <a:ext cx="3820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ВОДИТЕЛЬ</a:t>
            </a:r>
            <a:endParaRPr lang="ru-RU" sz="48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https://xn----htbb6ahfep7a.xn--p1ai/images/prodavec-ne-prod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764704"/>
            <a:ext cx="5832647" cy="5524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779912" y="3933056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D08F30"/>
                </a:solidFill>
                <a:latin typeface="Times New Roman" pitchFamily="18" charset="0"/>
                <a:cs typeface="Times New Roman" pitchFamily="18" charset="0"/>
              </a:rPr>
              <a:t>ПРОДАВЕЦ</a:t>
            </a:r>
            <a:endParaRPr lang="ru-RU" sz="4800" dirty="0">
              <a:solidFill>
                <a:srgbClr val="D08F3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5" name="Picture 11" descr="https://w-dog.ru/wallpapers/9/19/494644569003697/vysokogore-foto-paren-fotograf-gory-vysota-pejzazh-fotoapparat-neb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764703"/>
            <a:ext cx="5832648" cy="5524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746000" y="4437112"/>
            <a:ext cx="3562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ФОТОГРАФ</a:t>
            </a:r>
            <a:endParaRPr lang="ru-RU" sz="4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7" name="Picture 13" descr="https://cdo-vektor.ru/upload/iblock/a30/a30ce435a464d42c72a6ff727c331bc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103" y="764704"/>
            <a:ext cx="5832647" cy="55243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513752" y="5406315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СТРОИТЕЛЬ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7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052736"/>
            <a:ext cx="403244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Профессия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это основное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занятие человека,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трудовая деятельность.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https://travels.minemshop.ru/pict/10140407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80728"/>
            <a:ext cx="3446039" cy="45573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C:\Users\defaultuser0\Downloads\IMG_20210404_104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367344" y="1089040"/>
            <a:ext cx="5832648" cy="4751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ridus.ru/images/2020/3/5/1061021/large_2_c6ce6afb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2163422" cy="165618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504" y="155679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ТЕЛЕВЕДУЩИЙ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polytechnic-institute.ru/wp-content/uploads/2020/03/%D0%BF%D1%80%D0%BE%D0%B2%D0%BE%D0%B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0"/>
            <a:ext cx="2315506" cy="16650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55776" y="1556792"/>
            <a:ext cx="1602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ПРОВОДНИК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yandex-images.naydex.net/jgrN53184/69b25fb61/j7Cm13kGxBRmMgMuxS3iKsrgtX9lA_F8ZjahV9SwBBu6BN6lmXSxSpkGPhCQTbKPe7maYB5vj0_2aS2Nktj-9dq0_v8EM5UVIztSKpDogjaP0YFiEEaAQA9X1Gep7BkH0zWOlWA1sQuoR1NlKEW6rwcFMuxns3_7N4GkeHvdmt3P5IqGDG48sWIqL3ow2b4qz8zFZ22jvX36TlEuODj4-kqIjlml8NX_bG_vXdEUS9afdVI0h1Mzk3vpgJj3efohR0R7muTaWMCmfgM2nPFy9r88hePBh1V18u5RRlTEcILKYNZNzeBNy4zrAzHlqOe--_3uRMPjv1_nDbB0EwUG1RNsCwLcfgzUctZXDlyRvipvkH1HUQftORKyve6MfEDSIlTWrcUs0QP8ywf1-YQ3Iu8lSjTrZ2PnRwEE7IcNKv2XFHda_H4kpK5WWyLoyWryG2TpK8nbLc0GlnFCZJA4KtYgIlX9xMEbeCPT2d0UO1pXqcI8CyvDY0dNUESL3QbpC6THhmCOeKhu_u8mhAV2ZivEEZvtz4EBkiqBDvhMQJ5u5MKVDcjlj_gXq5XJ5Kv2r1HaMPMTW1Nn5Whoe4na1fuYx4IMkpyUftbj_sitftpPdJXv6Z8FdRJGIcqMsEROQjiexYEoEfPsT3PVfdD7rkvFgqhnq0_rc8EE4O-tJml_fF-CUBrQiH7CO6og3d5iL2TZN2UzWRVugpmCjMi4_k5Icnm9eJVXkCvbuWUotwqDIQYIt99fJyP1_Bzr_VIxm3xDWvQyqGyi7k_-WF2Sbo849V8B803ZCh4VvqSQVFYavE416bSt42j_53VJiNtGm732uPuDD8vTAZgUq736oZPsL46QrmSQ7rYTMkiRPv7j0B13SYNBjVoelaaglLDaaqR2xXWooW_oT4fNmaRn5m85SkTXWzt7r4WsVE_1SkXnZPsW2GYcUHZ2P8o0GbJ2g2hlYxFfDd2GWg3uqJA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0"/>
            <a:ext cx="2276036" cy="15863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436096" y="1484784"/>
            <a:ext cx="719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s://lawyersrnd.ru/wp-content/uploads/dogovor-o-materialnoj-otvetstvennosti-kassira-20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7875" y="0"/>
            <a:ext cx="2066125" cy="158417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380312" y="1484784"/>
            <a:ext cx="1423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ПРОДАВЕЦ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static01.nyt.com/images/2013/08/15/magazine/15-emiily-sutton1/15-emiily-sutton1-superJumb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916832"/>
            <a:ext cx="2052228" cy="136815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79512" y="3212976"/>
            <a:ext cx="1722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МЕТЕОРОЛОГ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s://namillion.com/wp-content/uploads/2019/08/zarplata-voditelya-trollejbus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1916832"/>
            <a:ext cx="2411232" cy="136815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051720" y="3212976"/>
            <a:ext cx="2779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ВОДИТЕЛЬ АВТОБУСА,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ТРОЛЛЕЙБУСА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http://i.mycdn.me/i?r=AzEPZsRbOZEKgBhR0XGMT1RkfySnmECBXzgMR9-XK-2JwKaKTM5SRkZCeTgDn6uOyic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1772816"/>
            <a:ext cx="2082781" cy="151216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5076056" y="3212976"/>
            <a:ext cx="1234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https://sun9-21.userapi.com/impg/xQXaJjFIFGUxtXsFEPAAwL_86DzmU2SIwW0vwQ/gHDqv0QA5UQ.jpg?size=1140x700&amp;quality=96&amp;proxy=1&amp;sign=2557499c2ad6a3b6ce9720ca574f3a47&amp;c_uniq_tag=lQJNp_zXa3Iw_LV3UVUve9USiofdD91S3lj-30JwWn4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1772816"/>
            <a:ext cx="2088232" cy="1535464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7524328" y="3284984"/>
            <a:ext cx="952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ПОВАР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 descr="https://novostipmr.com/sites/default/files/field/image/202001/16.01.20_uchitely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501008"/>
            <a:ext cx="2052228" cy="1368152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51520" y="4797152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2" descr="https://ren-ot.ru/components/com_jshopping/files/img_products/full_voditel_avtobusa_ekspluataciy_obiekta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95736" y="3861048"/>
            <a:ext cx="2092584" cy="1741314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483768" y="5517232"/>
            <a:ext cx="1386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ВОДИТЕЛЬ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 descr="https://3.bp.blogspot.com/-Cn8xcjOKb2U/VtG3V31G2oI/AAAAAAAAJmk/MOLyEua62Gs/s1600/163648-849x565-photograh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5976" y="3645024"/>
            <a:ext cx="2304256" cy="1533457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4860032" y="5229200"/>
            <a:ext cx="1408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ФОТОГРАФ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https://avatars.mds.yandex.net/get-zen_doc/1887828/pub_5e219019bd639600afd9a570_5e21922a86c4a900ac971710/scale_120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04248" y="3573015"/>
            <a:ext cx="2339752" cy="1559835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236296" y="5085184"/>
            <a:ext cx="1085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АРТИСТ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" descr="https://bitoflife.ru/wp-content/uploads/2019/04/5c3e6525e59f1bdf091a03923a53f303-1024x68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0" y="5229200"/>
            <a:ext cx="2449180" cy="1628800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2483768" y="6165304"/>
            <a:ext cx="1549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ПОЖАРНЫЙ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defaultuser0\Downloads\IMG_20210404_104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51787" y="1352669"/>
            <a:ext cx="5855850" cy="439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Picture 34">
            <a:extLst>
              <a:ext uri="{FF2B5EF4-FFF2-40B4-BE49-F238E27FC236}">
                <a16:creationId xmlns="" xmlns:a16="http://schemas.microsoft.com/office/drawing/2014/main" id="{D6F7A4CC-88F3-4726-A20B-223D67A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836712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Название профессии.</a:t>
            </a:r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Место работы человека.</a:t>
            </a:r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Инструменты необходимые для этой профессии.</a:t>
            </a:r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Что делают люди данной профессии.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9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167</Words>
  <Application>Microsoft Office PowerPoint</Application>
  <PresentationFormat>Экран (4:3)</PresentationFormat>
  <Paragraphs>66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1_Тема Office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Админ</cp:lastModifiedBy>
  <cp:revision>67</cp:revision>
  <dcterms:created xsi:type="dcterms:W3CDTF">2021-04-02T19:31:27Z</dcterms:created>
  <dcterms:modified xsi:type="dcterms:W3CDTF">2021-11-05T09:52:57Z</dcterms:modified>
</cp:coreProperties>
</file>