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71" r:id="rId10"/>
    <p:sldId id="273" r:id="rId11"/>
    <p:sldId id="263" r:id="rId12"/>
    <p:sldId id="264" r:id="rId13"/>
    <p:sldId id="266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25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87BD5-2AE8-472C-A57A-1034BAA791D6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AF2B9-E38E-41FA-A245-57503053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AF2B9-E38E-41FA-A245-57503053845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D738A8-3D36-489B-BA71-EC66AD6EED0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95B0E0-A13F-49C1-B706-9E586C497FB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-PQ7_yGa08&amp;t=42s" TargetMode="External"/><Relationship Id="rId2" Type="http://schemas.openxmlformats.org/officeDocument/2006/relationships/hyperlink" Target="https://www.youtube.com/watch?v=8WAThdgMyZ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LgNcGJ_XYlw&amp;t=51s" TargetMode="External"/><Relationship Id="rId5" Type="http://schemas.openxmlformats.org/officeDocument/2006/relationships/hyperlink" Target="https://www.youtube.com/watch?v=fdvmrF_A1yU" TargetMode="External"/><Relationship Id="rId4" Type="http://schemas.openxmlformats.org/officeDocument/2006/relationships/hyperlink" Target="https://www.youtube.com/watch?v=WX8HmogNyC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55795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Аппликация «Клоун»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err="1" smtClean="0"/>
              <a:t>Курочина</a:t>
            </a:r>
            <a:r>
              <a:rPr lang="ru-RU" sz="2400" dirty="0" smtClean="0"/>
              <a:t> Светлана Николаевна</a:t>
            </a:r>
            <a:br>
              <a:rPr lang="ru-RU" sz="2400" dirty="0" smtClean="0"/>
            </a:br>
            <a:r>
              <a:rPr lang="ru-RU" sz="2400" dirty="0" smtClean="0"/>
              <a:t>МАОУ «СОШ №80»</a:t>
            </a:r>
            <a:br>
              <a:rPr lang="ru-RU" sz="2400" dirty="0" smtClean="0"/>
            </a:br>
            <a:r>
              <a:rPr lang="ru-RU" sz="2400" dirty="0" smtClean="0"/>
              <a:t>г. </a:t>
            </a:r>
            <a:r>
              <a:rPr lang="ru-RU" sz="2400" dirty="0" err="1" smtClean="0"/>
              <a:t>Северск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Учитель иностранного языка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3886200"/>
            <a:ext cx="18002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Клоу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844824"/>
            <a:ext cx="5112568" cy="45893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64331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can заголово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50" y="928670"/>
            <a:ext cx="3500462" cy="857256"/>
          </a:xfrm>
        </p:spPr>
      </p:pic>
      <p:pic>
        <p:nvPicPr>
          <p:cNvPr id="7" name="Рисунок 6" descr="c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000240"/>
            <a:ext cx="8429684" cy="43919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71612"/>
            <a:ext cx="8229600" cy="150017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Использование музыкальных и </a:t>
            </a:r>
            <a:r>
              <a:rPr lang="ru-RU" sz="3600" dirty="0" err="1" smtClean="0"/>
              <a:t>видеофайлов</a:t>
            </a:r>
            <a:r>
              <a:rPr lang="ru-RU" sz="3600" dirty="0" smtClean="0"/>
              <a:t> при проведении урока</a:t>
            </a:r>
            <a:br>
              <a:rPr lang="ru-RU" sz="3600" dirty="0" smtClean="0"/>
            </a:br>
            <a:r>
              <a:rPr lang="ru-RU" sz="3600" dirty="0" smtClean="0"/>
              <a:t>(использование </a:t>
            </a:r>
            <a:r>
              <a:rPr lang="ru-RU" sz="3600" dirty="0" err="1" smtClean="0"/>
              <a:t>интернет-ресурсов</a:t>
            </a:r>
            <a:r>
              <a:rPr lang="ru-RU" sz="3600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143248"/>
            <a:ext cx="8229600" cy="293978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https://www.youtube.com/watch?v=8WAThdgMyZk</a:t>
            </a:r>
            <a:endParaRPr lang="en-US" sz="2400" dirty="0" smtClean="0"/>
          </a:p>
          <a:p>
            <a:r>
              <a:rPr lang="en-US" sz="2400" dirty="0" smtClean="0">
                <a:hlinkClick r:id="rId3"/>
              </a:rPr>
              <a:t>https://www.youtube.com/watch?v=8-PQ7_yGa08&amp;t=42s</a:t>
            </a:r>
            <a:endParaRPr lang="en-US" sz="2400" dirty="0" smtClean="0"/>
          </a:p>
          <a:p>
            <a:r>
              <a:rPr lang="en-US" sz="2400" dirty="0" smtClean="0">
                <a:hlinkClick r:id="rId4"/>
              </a:rPr>
              <a:t>https://www.youtube.com/watch?v=WX8HmogNyCY</a:t>
            </a:r>
            <a:endParaRPr lang="en-US" sz="2400" dirty="0" smtClean="0"/>
          </a:p>
          <a:p>
            <a:r>
              <a:rPr lang="en-US" sz="2400" u="sng" dirty="0">
                <a:solidFill>
                  <a:srgbClr val="7030A0"/>
                </a:solidFill>
              </a:rPr>
              <a:t> </a:t>
            </a:r>
            <a:r>
              <a:rPr lang="en-US" sz="2400" u="sng" dirty="0" smtClean="0">
                <a:solidFill>
                  <a:srgbClr val="7030A0"/>
                </a:solidFill>
                <a:hlinkClick r:id="rId5"/>
              </a:rPr>
              <a:t>https://www.youtube.com/watch?v=fdvmrF_A1yU</a:t>
            </a:r>
            <a:endParaRPr lang="ru-RU" sz="2400" u="sng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Проведение разминки: </a:t>
            </a:r>
            <a:r>
              <a:rPr lang="en-US" sz="2400" dirty="0" smtClean="0">
                <a:hlinkClick r:id="rId6"/>
              </a:rPr>
              <a:t>https://www.youtube.com/watch?v=LgNcGJ_XYlw&amp;t=51s</a:t>
            </a:r>
            <a:endParaRPr lang="ru-RU" sz="24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Аппликация 1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-20200425-WA0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3394472" cy="4525963"/>
          </a:xfrm>
        </p:spPr>
      </p:pic>
      <p:pic>
        <p:nvPicPr>
          <p:cNvPr id="5" name="Содержимое 3" descr="IMG-20200426-WA0014.jpg"/>
          <p:cNvPicPr>
            <a:picLocks noChangeAspect="1"/>
          </p:cNvPicPr>
          <p:nvPr/>
        </p:nvPicPr>
        <p:blipFill>
          <a:blip r:embed="rId3" cstate="print"/>
          <a:srcRect b="31182"/>
          <a:stretch>
            <a:fillRect/>
          </a:stretch>
        </p:blipFill>
        <p:spPr>
          <a:xfrm>
            <a:off x="5143504" y="1643050"/>
            <a:ext cx="3214710" cy="448692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0628" y="500042"/>
            <a:ext cx="3357586" cy="917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Аппликация 2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Аппликация 3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-20200427-WA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7506"/>
          <a:stretch>
            <a:fillRect/>
          </a:stretch>
        </p:blipFill>
        <p:spPr>
          <a:xfrm>
            <a:off x="1285852" y="1714488"/>
            <a:ext cx="2428892" cy="4186254"/>
          </a:xfrm>
        </p:spPr>
      </p:pic>
      <p:pic>
        <p:nvPicPr>
          <p:cNvPr id="5" name="Содержимое 3" descr="IMG-20200428-WA0012.jpg"/>
          <p:cNvPicPr>
            <a:picLocks noChangeAspect="1"/>
          </p:cNvPicPr>
          <p:nvPr/>
        </p:nvPicPr>
        <p:blipFill>
          <a:blip r:embed="rId3" cstate="print"/>
          <a:srcRect t="17362" r="7242" b="5296"/>
          <a:stretch>
            <a:fillRect/>
          </a:stretch>
        </p:blipFill>
        <p:spPr>
          <a:xfrm>
            <a:off x="5214942" y="1785926"/>
            <a:ext cx="2736513" cy="406330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857752" y="500042"/>
            <a:ext cx="3543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Аппликация 4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Аппликация 5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58807426498275445423479364765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07518" y="1892953"/>
            <a:ext cx="4889244" cy="438943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Благодарю за внимание!</a:t>
            </a:r>
            <a:endParaRPr lang="ru-RU" dirty="0"/>
          </a:p>
        </p:txBody>
      </p:sp>
      <p:pic>
        <p:nvPicPr>
          <p:cNvPr id="7" name="Рисунок 6" descr="i c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893083"/>
            <a:ext cx="6000792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Занятия ориентированы на возрастную группу 1-5 класс.</a:t>
            </a:r>
            <a:br>
              <a:rPr lang="ru-RU" sz="2700" dirty="0" smtClean="0"/>
            </a:br>
            <a:r>
              <a:rPr lang="ru-RU" sz="2700" dirty="0" smtClean="0"/>
              <a:t>( Интегрированный урок английского языка с использованием методов аппликации 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Содержимое 4" descr="Цир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3562" y="2077244"/>
            <a:ext cx="5476875" cy="41052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Цель. Задачи.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 развитие творческих способностей детей и  формирование устойчивого лексического запаса; развитие навыков чтения, говорения, </a:t>
            </a:r>
            <a:r>
              <a:rPr lang="ru-RU" dirty="0" err="1" smtClean="0"/>
              <a:t>аудирования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dirty="0" smtClean="0"/>
              <a:t>Задачи:</a:t>
            </a:r>
          </a:p>
          <a:p>
            <a:pPr>
              <a:buNone/>
            </a:pPr>
            <a:r>
              <a:rPr lang="ru-RU" dirty="0" smtClean="0"/>
              <a:t>- способствовать овладению навыками построения фраз и предложений на английском языке</a:t>
            </a:r>
          </a:p>
          <a:p>
            <a:pPr>
              <a:buNone/>
            </a:pPr>
            <a:r>
              <a:rPr lang="ru-RU" dirty="0" smtClean="0"/>
              <a:t>- развивать творческие способности, внимание, память, логическое мышление</a:t>
            </a:r>
          </a:p>
          <a:p>
            <a:pPr>
              <a:buNone/>
            </a:pPr>
            <a:r>
              <a:rPr lang="ru-RU" dirty="0" smtClean="0"/>
              <a:t>- развивать мелкую моторику, глазомер и пространственное воображение.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ru-RU" dirty="0" smtClean="0"/>
              <a:t>Вспоминаем цвета</a:t>
            </a:r>
            <a:endParaRPr lang="ru-RU" dirty="0"/>
          </a:p>
        </p:txBody>
      </p:sp>
      <p:pic>
        <p:nvPicPr>
          <p:cNvPr id="4" name="Содержимое 3" descr="цВЕТА 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99394" y="1935163"/>
            <a:ext cx="6145212" cy="43894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Вспоминаем и изучаем </a:t>
            </a:r>
            <a:br>
              <a:rPr lang="ru-RU" sz="4000" dirty="0" smtClean="0"/>
            </a:br>
            <a:r>
              <a:rPr lang="ru-RU" sz="4000" dirty="0" smtClean="0"/>
              <a:t>части лица, тела</a:t>
            </a:r>
            <a:endParaRPr lang="ru-RU" sz="4000" dirty="0"/>
          </a:p>
        </p:txBody>
      </p:sp>
      <p:pic>
        <p:nvPicPr>
          <p:cNvPr id="4" name="Содержимое 3" descr="Chasti-tela-na-anglijskom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916832"/>
            <a:ext cx="5788868" cy="367240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1462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Предлагаю вариант изготовления аппликации с использованием подручных средств (пошаговая презентация изготовления аппликации)</a:t>
            </a:r>
            <a:endParaRPr lang="ru-RU" sz="2800" dirty="0"/>
          </a:p>
        </p:txBody>
      </p:sp>
      <p:pic>
        <p:nvPicPr>
          <p:cNvPr id="5" name="Содержимое 4" descr="https://www.maam.ru/upload/blogs/detsad-582358-148140297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488" y="2928934"/>
            <a:ext cx="4151082" cy="339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Вариант изготовления аппликации с помощью заготовленных частей</a:t>
            </a:r>
            <a:endParaRPr lang="ru-RU" sz="3600" dirty="0"/>
          </a:p>
        </p:txBody>
      </p:sp>
      <p:pic>
        <p:nvPicPr>
          <p:cNvPr id="4" name="Содержимое 3" descr="20200427_2229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268452" y="1935163"/>
            <a:ext cx="4607095" cy="43894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Использование грамматических структур английского языка: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363272" cy="430965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Have got </a:t>
            </a:r>
            <a:r>
              <a:rPr lang="en-US" sz="2800" dirty="0" smtClean="0"/>
              <a:t>(I, you, we, they)</a:t>
            </a:r>
          </a:p>
          <a:p>
            <a:r>
              <a:rPr lang="en-US" sz="2800" dirty="0" smtClean="0"/>
              <a:t>Has got (he, she, it)</a:t>
            </a:r>
            <a:endParaRPr lang="ru-RU" sz="2800" dirty="0" smtClean="0"/>
          </a:p>
          <a:p>
            <a:r>
              <a:rPr lang="ru-RU" sz="2800" dirty="0" smtClean="0"/>
              <a:t>Отработка построения утвердительных, вопросительных, отрицательных предложений.</a:t>
            </a:r>
            <a:endParaRPr lang="en-US" sz="2800" dirty="0" smtClean="0"/>
          </a:p>
          <a:p>
            <a:r>
              <a:rPr lang="ru-RU" sz="2800" dirty="0" smtClean="0"/>
              <a:t>Модальный глагол </a:t>
            </a:r>
            <a:r>
              <a:rPr lang="en-US" sz="3600" dirty="0" smtClean="0"/>
              <a:t>can</a:t>
            </a:r>
            <a:endParaRPr lang="ru-RU" sz="3600" dirty="0" smtClean="0"/>
          </a:p>
          <a:p>
            <a:r>
              <a:rPr lang="ru-RU" sz="2800" dirty="0" smtClean="0"/>
              <a:t>Использование при построении утвердительных, вопросительных, отрицательных предложений.</a:t>
            </a:r>
            <a:endParaRPr lang="en-US" sz="2800" dirty="0" smtClean="0"/>
          </a:p>
          <a:p>
            <a:pPr>
              <a:buNone/>
            </a:pPr>
            <a:r>
              <a:rPr lang="ru-RU" sz="2800" dirty="0" smtClean="0"/>
              <a:t>    Изучение и повторение лексики по теме.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Отработка построения предложений.</a:t>
            </a:r>
            <a:endParaRPr lang="ru-RU" sz="3200" dirty="0"/>
          </a:p>
        </p:txBody>
      </p:sp>
      <p:pic>
        <p:nvPicPr>
          <p:cNvPr id="7" name="Содержимое 6" descr="have ha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218</TotalTime>
  <Words>145</Words>
  <Application>Microsoft Office PowerPoint</Application>
  <PresentationFormat>Экран (4:3)</PresentationFormat>
  <Paragraphs>34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Аппликация «Клоун» Курочина Светлана Николаевна МАОУ «СОШ №80» г. Северск Учитель иностранного языка</vt:lpstr>
      <vt:lpstr>Занятия ориентированы на возрастную группу 1-5 класс. ( Интегрированный урок английского языка с использованием методов аппликации ) </vt:lpstr>
      <vt:lpstr>Цель. Задачи.</vt:lpstr>
      <vt:lpstr>Вспоминаем цвета</vt:lpstr>
      <vt:lpstr>Вспоминаем и изучаем  части лица, тела</vt:lpstr>
      <vt:lpstr>Предлагаю вариант изготовления аппликации с использованием подручных средств (пошаговая презентация изготовления аппликации)</vt:lpstr>
      <vt:lpstr>Вариант изготовления аппликации с помощью заготовленных частей</vt:lpstr>
      <vt:lpstr>Использование грамматических структур английского языка:</vt:lpstr>
      <vt:lpstr>Отработка построения предложений.</vt:lpstr>
      <vt:lpstr>Слайд 10</vt:lpstr>
      <vt:lpstr>Использование музыкальных и видеофайлов при проведении урока (использование интернет-ресурсов) </vt:lpstr>
      <vt:lpstr>Аппликация 1</vt:lpstr>
      <vt:lpstr>Аппликация 3</vt:lpstr>
      <vt:lpstr>Аппликация 5</vt:lpstr>
      <vt:lpstr>Благодарю за внимание!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Аппликация «Клоун»</dc:title>
  <dc:creator>Светлана Дианина</dc:creator>
  <cp:lastModifiedBy>Windows User</cp:lastModifiedBy>
  <cp:revision>36</cp:revision>
  <dcterms:created xsi:type="dcterms:W3CDTF">2020-04-28T16:23:59Z</dcterms:created>
  <dcterms:modified xsi:type="dcterms:W3CDTF">2020-05-27T07:00:42Z</dcterms:modified>
</cp:coreProperties>
</file>