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62" r:id="rId6"/>
    <p:sldId id="265" r:id="rId7"/>
    <p:sldId id="266" r:id="rId8"/>
    <p:sldId id="280" r:id="rId9"/>
    <p:sldId id="263" r:id="rId10"/>
    <p:sldId id="270" r:id="rId11"/>
    <p:sldId id="269" r:id="rId12"/>
    <p:sldId id="271" r:id="rId13"/>
    <p:sldId id="279" r:id="rId14"/>
    <p:sldId id="272" r:id="rId15"/>
    <p:sldId id="273" r:id="rId16"/>
    <p:sldId id="274" r:id="rId17"/>
    <p:sldId id="275" r:id="rId18"/>
    <p:sldId id="267" r:id="rId19"/>
    <p:sldId id="268" r:id="rId20"/>
    <p:sldId id="276" r:id="rId21"/>
    <p:sldId id="277" r:id="rId22"/>
    <p:sldId id="278" r:id="rId23"/>
    <p:sldId id="256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4" d="100"/>
          <a:sy n="74" d="100"/>
        </p:scale>
        <p:origin x="1661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8175-B621-401B-A739-DD56F1FD6FD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EA3-041D-4FC1-8458-E2099050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5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8175-B621-401B-A739-DD56F1FD6FD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EA3-041D-4FC1-8458-E2099050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44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8175-B621-401B-A739-DD56F1FD6FD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EA3-041D-4FC1-8458-E2099050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8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8175-B621-401B-A739-DD56F1FD6FD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EA3-041D-4FC1-8458-E2099050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5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8175-B621-401B-A739-DD56F1FD6FD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EA3-041D-4FC1-8458-E2099050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08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8175-B621-401B-A739-DD56F1FD6FD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EA3-041D-4FC1-8458-E2099050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47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8175-B621-401B-A739-DD56F1FD6FD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EA3-041D-4FC1-8458-E2099050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09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8175-B621-401B-A739-DD56F1FD6FD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EA3-041D-4FC1-8458-E2099050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10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8175-B621-401B-A739-DD56F1FD6FD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EA3-041D-4FC1-8458-E2099050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5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8175-B621-401B-A739-DD56F1FD6FD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EA3-041D-4FC1-8458-E2099050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8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8175-B621-401B-A739-DD56F1FD6FD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AEA3-041D-4FC1-8458-E2099050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09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8175-B621-401B-A739-DD56F1FD6FD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AAEA3-041D-4FC1-8458-E2099050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2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 flipV="1">
            <a:off x="-180528" y="-114200"/>
            <a:ext cx="932452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>
            <a:off x="6011756" y="4129942"/>
            <a:ext cx="310265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>
            <a:off x="5969578" y="1310976"/>
            <a:ext cx="310265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>
            <a:off x="6038033" y="2314985"/>
            <a:ext cx="310265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>
            <a:off x="6011757" y="3246075"/>
            <a:ext cx="3102655" cy="9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>
            <a:off x="5940152" y="276549"/>
            <a:ext cx="310265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46B287-3CE5-FB9C-A749-77D89A3A0FBE}"/>
              </a:ext>
            </a:extLst>
          </p:cNvPr>
          <p:cNvSpPr txBox="1"/>
          <p:nvPr/>
        </p:nvSpPr>
        <p:spPr>
          <a:xfrm>
            <a:off x="6846608" y="312990"/>
            <a:ext cx="2297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1467A-567E-832B-31EB-6C8106E1EC31}"/>
              </a:ext>
            </a:extLst>
          </p:cNvPr>
          <p:cNvSpPr txBox="1"/>
          <p:nvPr/>
        </p:nvSpPr>
        <p:spPr>
          <a:xfrm>
            <a:off x="6876256" y="1364073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1957 года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2A02DE-DBF2-2582-D193-56CB3AF30B22}"/>
              </a:ext>
            </a:extLst>
          </p:cNvPr>
          <p:cNvSpPr txBox="1"/>
          <p:nvPr/>
        </p:nvSpPr>
        <p:spPr>
          <a:xfrm>
            <a:off x="6945108" y="2362499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9F1E91-3449-B0F9-0671-E14A51D7AFD3}"/>
              </a:ext>
            </a:extLst>
          </p:cNvPr>
          <p:cNvSpPr txBox="1"/>
          <p:nvPr/>
        </p:nvSpPr>
        <p:spPr>
          <a:xfrm>
            <a:off x="6090480" y="3355685"/>
            <a:ext cx="3347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CE9B8E-5B46-1309-C430-CCC419CDFC1E}"/>
              </a:ext>
            </a:extLst>
          </p:cNvPr>
          <p:cNvSpPr txBox="1"/>
          <p:nvPr/>
        </p:nvSpPr>
        <p:spPr>
          <a:xfrm>
            <a:off x="6849042" y="4365104"/>
            <a:ext cx="209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0C227A-2D95-7B4A-5004-489920E50A2C}"/>
              </a:ext>
            </a:extLst>
          </p:cNvPr>
          <p:cNvSpPr txBox="1"/>
          <p:nvPr/>
        </p:nvSpPr>
        <p:spPr>
          <a:xfrm>
            <a:off x="7218040" y="4884402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2C430C-7671-F62F-A6C4-CCD80B176A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8" t="2145" r="-1663" b="-1"/>
          <a:stretch/>
        </p:blipFill>
        <p:spPr>
          <a:xfrm rot="20862091">
            <a:off x="761088" y="295904"/>
            <a:ext cx="3157329" cy="351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6A6986A-4CD6-580B-9D40-59A99BA35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18" y="4013430"/>
            <a:ext cx="2448267" cy="2029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392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0" y="689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D3BC8F-5422-A204-78C5-90792E30D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260648"/>
            <a:ext cx="8648371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676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0" y="105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>
            <a:off x="3779912" y="485389"/>
            <a:ext cx="516888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6AEBEE-2CFA-522D-059C-0A984257DF8C}"/>
              </a:ext>
            </a:extLst>
          </p:cNvPr>
          <p:cNvSpPr txBox="1"/>
          <p:nvPr/>
        </p:nvSpPr>
        <p:spPr>
          <a:xfrm>
            <a:off x="4139952" y="548680"/>
            <a:ext cx="42484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на первых витках показали, что спутник вышел на орбиту с отклонением в 65 градусов и 6 минут, высотой в перигелии 228 км и максимальным удалением от поверхности Земли 947 км. </a:t>
            </a:r>
          </a:p>
        </p:txBody>
      </p:sp>
    </p:spTree>
    <p:extLst>
      <p:ext uri="{BB962C8B-B14F-4D97-AF65-F5344CB8AC3E}">
        <p14:creationId xmlns:p14="http://schemas.microsoft.com/office/powerpoint/2010/main" val="427510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0" y="105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>
            <a:off x="3779912" y="485389"/>
            <a:ext cx="516888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6AEBEE-2CFA-522D-059C-0A984257DF8C}"/>
              </a:ext>
            </a:extLst>
          </p:cNvPr>
          <p:cNvSpPr txBox="1"/>
          <p:nvPr/>
        </p:nvSpPr>
        <p:spPr>
          <a:xfrm>
            <a:off x="4139952" y="404664"/>
            <a:ext cx="42484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каждый виток вокруг Земли он тратил 96 минут 10,2 секунды. 5 октября 1957 года в 1ч 46 минут он прошёл над Москвой. 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 просуществовал как космическое тело 92 суток. </a:t>
            </a:r>
          </a:p>
        </p:txBody>
      </p:sp>
    </p:spTree>
    <p:extLst>
      <p:ext uri="{BB962C8B-B14F-4D97-AF65-F5344CB8AC3E}">
        <p14:creationId xmlns:p14="http://schemas.microsoft.com/office/powerpoint/2010/main" val="323800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0" y="105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0AB009-02A0-ECB0-6FBD-B26B5DA70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60648"/>
            <a:ext cx="483692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010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0" y="105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257451-DD23-B3DF-1A0C-86413A765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260648"/>
            <a:ext cx="5460268" cy="4513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87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>
            <a:off x="3669887" y="288132"/>
            <a:ext cx="5314155" cy="515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4BC65F-2A63-11AB-83F3-0DBFDDE0E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84" y="3429000"/>
            <a:ext cx="358410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3B3B5D-5934-428C-E4BC-63FCD7C4C70F}"/>
              </a:ext>
            </a:extLst>
          </p:cNvPr>
          <p:cNvSpPr txBox="1"/>
          <p:nvPr/>
        </p:nvSpPr>
        <p:spPr>
          <a:xfrm rot="10800000" flipH="1" flipV="1">
            <a:off x="3841076" y="404664"/>
            <a:ext cx="51321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03388" algn="l"/>
              </a:tabLs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Русское слово «спутник» сразу вошло в языки всех народов мира. Аншлаги на первых полосах всех газет мира тех дней 1957 года были полны восхищения подвигом нашей страны. «Величайшее открытие века», «Окно во Вселенную открыли Советы» – так звучали заголовки газет.  </a:t>
            </a:r>
          </a:p>
        </p:txBody>
      </p:sp>
    </p:spTree>
    <p:extLst>
      <p:ext uri="{BB962C8B-B14F-4D97-AF65-F5344CB8AC3E}">
        <p14:creationId xmlns:p14="http://schemas.microsoft.com/office/powerpoint/2010/main" val="14227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>
            <a:off x="3563888" y="260648"/>
            <a:ext cx="525658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C6F247-DC82-8B97-E118-EFE593C0ADB0}"/>
              </a:ext>
            </a:extLst>
          </p:cNvPr>
          <p:cNvSpPr txBox="1"/>
          <p:nvPr/>
        </p:nvSpPr>
        <p:spPr>
          <a:xfrm>
            <a:off x="3635896" y="44624"/>
            <a:ext cx="54726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/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1958 года на орбиту выведен первый американский ИСЗ «Эксплорер – 1», а несколько позже самостоятельные запуски ИСЗ произвели и другие страны: 26 ноября 1965 года – Франция («Спутник А-1», 29 ноября 1967 – Австрия, 11 февраля 1970 – Япония, 24 апреля 1970 года – КНДР, 28 октября 1971 – Великобритания.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073D5-426E-097D-08D8-B6A2D1BDC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21764">
            <a:off x="180359" y="4369117"/>
            <a:ext cx="3513124" cy="184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689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>
            <a:off x="3563888" y="260648"/>
            <a:ext cx="525658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C6F247-DC82-8B97-E118-EFE593C0ADB0}"/>
              </a:ext>
            </a:extLst>
          </p:cNvPr>
          <p:cNvSpPr txBox="1"/>
          <p:nvPr/>
        </p:nvSpPr>
        <p:spPr>
          <a:xfrm>
            <a:off x="4286114" y="290511"/>
            <a:ext cx="45343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Пионеры практической космонавтики, создатели первых искусственных спутников Земли умели смотреть далеко вперед.</a:t>
            </a:r>
          </a:p>
        </p:txBody>
      </p:sp>
      <p:pic>
        <p:nvPicPr>
          <p:cNvPr id="3" name="Picture 2" descr="165 лет со дня рождения К.Э. Циолковского — первого теоретика космонавтики">
            <a:extLst>
              <a:ext uri="{FF2B5EF4-FFF2-40B4-BE49-F238E27FC236}">
                <a16:creationId xmlns:a16="http://schemas.microsoft.com/office/drawing/2014/main" id="{6319AF45-712F-9C62-519A-7303EDCE9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406227"/>
            <a:ext cx="3923928" cy="2863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64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>
            <a:off x="3563888" y="260648"/>
            <a:ext cx="525658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C6F247-DC82-8B97-E118-EFE593C0ADB0}"/>
              </a:ext>
            </a:extLst>
          </p:cNvPr>
          <p:cNvSpPr txBox="1"/>
          <p:nvPr/>
        </p:nvSpPr>
        <p:spPr>
          <a:xfrm>
            <a:off x="3635896" y="290511"/>
            <a:ext cx="51845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Полёт первого спутника стал началом целого ряда отважных поступков всего человечества, увидевшего спутники в космосе, первый полёт человека в космосе, первые шаги на Луне, первые радиопередачи с Марса и с космических зондов, побывавших вблизи планет Солнечной системы.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2DA1C9-DD67-0483-A8F8-E8FC596BE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25" y="3645024"/>
            <a:ext cx="2812024" cy="1783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864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>
            <a:off x="3563888" y="260648"/>
            <a:ext cx="525658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C6F247-DC82-8B97-E118-EFE593C0ADB0}"/>
              </a:ext>
            </a:extLst>
          </p:cNvPr>
          <p:cNvSpPr txBox="1"/>
          <p:nvPr/>
        </p:nvSpPr>
        <p:spPr>
          <a:xfrm>
            <a:off x="3635896" y="290511"/>
            <a:ext cx="5184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прошедшие 65 лет на околоземные орбиты была выпущена не одна тысяча космических аппаратов. Их орбиты опоясывают Землю сеткой.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F90CC8-915B-9C32-60EF-AF40BD3D8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429000"/>
            <a:ext cx="3041543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12F829-8654-00A7-FF94-07013A5D6E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551006"/>
            <a:ext cx="2504902" cy="2677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606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9 интересных фактов о космосе | РБК Стиль">
            <a:extLst>
              <a:ext uri="{FF2B5EF4-FFF2-40B4-BE49-F238E27FC236}">
                <a16:creationId xmlns:a16="http://schemas.microsoft.com/office/drawing/2014/main" id="{A3A7D259-83CC-7C50-CE01-B444CC45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81E9FE-9DB8-0EDA-D121-C3192A7ABC57}"/>
              </a:ext>
            </a:extLst>
          </p:cNvPr>
          <p:cNvSpPr txBox="1"/>
          <p:nvPr/>
        </p:nvSpPr>
        <p:spPr>
          <a:xfrm>
            <a:off x="107504" y="188640"/>
            <a:ext cx="5328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Преодолев земное притяженье,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Ракета от Земли оторвалась…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было счастливее мгновенья-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новая эпоха началась…</a:t>
            </a:r>
          </a:p>
        </p:txBody>
      </p:sp>
    </p:spTree>
    <p:extLst>
      <p:ext uri="{BB962C8B-B14F-4D97-AF65-F5344CB8AC3E}">
        <p14:creationId xmlns:p14="http://schemas.microsoft.com/office/powerpoint/2010/main" val="8567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-9026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 flipV="1">
            <a:off x="-252536" y="-42192"/>
            <a:ext cx="932452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8BE388-8953-06B0-02F8-34787E3452AF}"/>
              </a:ext>
            </a:extLst>
          </p:cNvPr>
          <p:cNvSpPr txBox="1"/>
          <p:nvPr/>
        </p:nvSpPr>
        <p:spPr>
          <a:xfrm>
            <a:off x="3563888" y="260648"/>
            <a:ext cx="5328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сделать вывод, что КОСМОНАВТИКА нужна науке – она грандиозный и могучий инструмент изучения Вселенной.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10E6EA-9614-E055-760C-7613DD3FC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5" y="3234192"/>
            <a:ext cx="3956681" cy="257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DF8C9B-53CB-49B0-AD5F-50E353EE8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753" y="2621617"/>
            <a:ext cx="3933880" cy="257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926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-9026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 flipV="1">
            <a:off x="-252536" y="-42192"/>
            <a:ext cx="932452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8BE388-8953-06B0-02F8-34787E3452AF}"/>
              </a:ext>
            </a:extLst>
          </p:cNvPr>
          <p:cNvSpPr txBox="1"/>
          <p:nvPr/>
        </p:nvSpPr>
        <p:spPr>
          <a:xfrm>
            <a:off x="3563888" y="26064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Космонавтики г. Москва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E548DA-7A5C-DBFF-5190-6E1DB3410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1176117"/>
            <a:ext cx="4489791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163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-9026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 flipV="1">
            <a:off x="-252536" y="-42192"/>
            <a:ext cx="932452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8BE388-8953-06B0-02F8-34787E3452AF}"/>
              </a:ext>
            </a:extLst>
          </p:cNvPr>
          <p:cNvSpPr txBox="1"/>
          <p:nvPr/>
        </p:nvSpPr>
        <p:spPr>
          <a:xfrm>
            <a:off x="3563888" y="260648"/>
            <a:ext cx="5328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человечества один единственный дом, одна планета, и есть цель, которая может сплотить все народы – изучение Земли на благо всех людей.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9FB7AC-D9FA-1EB0-E0BE-F738A2F41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65" y="3248427"/>
            <a:ext cx="3776982" cy="283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71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 flipV="1">
            <a:off x="-180527" y="-41122"/>
            <a:ext cx="932452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8BE388-8953-06B0-02F8-34787E3452AF}"/>
              </a:ext>
            </a:extLst>
          </p:cNvPr>
          <p:cNvSpPr txBox="1"/>
          <p:nvPr/>
        </p:nvSpPr>
        <p:spPr>
          <a:xfrm>
            <a:off x="3563888" y="260648"/>
            <a:ext cx="5328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 – 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Радиола Анна Ивановна, учитель Лицея №9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Каменск-Уральский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 – 343 – 303 - 313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9FB7AC-D9FA-1EB0-E0BE-F738A2F41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65" y="3248427"/>
            <a:ext cx="3776982" cy="283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8116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>
            <a:off x="3995936" y="472603"/>
            <a:ext cx="5148064" cy="422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585C74-A324-D48C-C985-AACCD17B7F24}"/>
              </a:ext>
            </a:extLst>
          </p:cNvPr>
          <p:cNvSpPr txBox="1"/>
          <p:nvPr/>
        </p:nvSpPr>
        <p:spPr>
          <a:xfrm>
            <a:off x="4716016" y="1052736"/>
            <a:ext cx="417646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 всё прогрессивное человечество отмечает великую дату – 65 – летие запуска первого в мире Искусственного Спутника Земли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2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>
            <a:off x="3851920" y="476672"/>
            <a:ext cx="516888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9CDE2C-6B04-F276-F820-8F2441E90E7F}"/>
              </a:ext>
            </a:extLst>
          </p:cNvPr>
          <p:cNvSpPr txBox="1"/>
          <p:nvPr/>
        </p:nvSpPr>
        <p:spPr>
          <a:xfrm>
            <a:off x="3728722" y="116632"/>
            <a:ext cx="51688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созданием искусственного спутника Земли во главе с основоположником практической космонавтики С.П. Королевым, работали ученые М.К. Тихонравов</a:t>
            </a:r>
            <a:r>
              <a:rPr lang="ru-RU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М.В.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Келдыш и другие.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85FFCB-4E52-A170-0184-0A17B4786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98" y="3198954"/>
            <a:ext cx="2789162" cy="356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A6E219-A5C5-ED76-DED8-40B270853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3348944"/>
            <a:ext cx="2304256" cy="3308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920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>
            <a:off x="3851920" y="476672"/>
            <a:ext cx="516888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9CDE2C-6B04-F276-F820-8F2441E90E7F}"/>
              </a:ext>
            </a:extLst>
          </p:cNvPr>
          <p:cNvSpPr txBox="1"/>
          <p:nvPr/>
        </p:nvSpPr>
        <p:spPr>
          <a:xfrm>
            <a:off x="4067944" y="692696"/>
            <a:ext cx="381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и спутник назывался простейшим, но создавался он впервые и никаких аналогов ранее не было. (было лишь ограничение по массе, не более 100 кг)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971CA9-2D26-C241-41EB-2E87F9C01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75" y="3206754"/>
            <a:ext cx="3568829" cy="2814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455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>
            <a:off x="3779912" y="476672"/>
            <a:ext cx="516888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6AEBEE-2CFA-522D-059C-0A984257DF8C}"/>
              </a:ext>
            </a:extLst>
          </p:cNvPr>
          <p:cNvSpPr txBox="1"/>
          <p:nvPr/>
        </p:nvSpPr>
        <p:spPr>
          <a:xfrm>
            <a:off x="4139952" y="836712"/>
            <a:ext cx="4248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Сферическая форма спутника способствовала наиболее точному определению плотности атмосферы на очень больших высотах, где еще не проводились измерения. </a:t>
            </a:r>
          </a:p>
        </p:txBody>
      </p:sp>
    </p:spTree>
    <p:extLst>
      <p:ext uri="{BB962C8B-B14F-4D97-AF65-F5344CB8AC3E}">
        <p14:creationId xmlns:p14="http://schemas.microsoft.com/office/powerpoint/2010/main" val="17451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>
            <a:off x="3779912" y="476672"/>
            <a:ext cx="516888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6AEBEE-2CFA-522D-059C-0A984257DF8C}"/>
              </a:ext>
            </a:extLst>
          </p:cNvPr>
          <p:cNvSpPr txBox="1"/>
          <p:nvPr/>
        </p:nvSpPr>
        <p:spPr>
          <a:xfrm>
            <a:off x="4139952" y="836712"/>
            <a:ext cx="4248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был изготовлен из алюминиевого сплава, а его поверхность тщательно полировалась, чтобы отражать солнечный свет и обеспечить необходимый тепловой режим.</a:t>
            </a:r>
          </a:p>
        </p:txBody>
      </p:sp>
    </p:spTree>
    <p:extLst>
      <p:ext uri="{BB962C8B-B14F-4D97-AF65-F5344CB8AC3E}">
        <p14:creationId xmlns:p14="http://schemas.microsoft.com/office/powerpoint/2010/main" val="210574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0" y="-1391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>
            <a:off x="3779912" y="-20635"/>
            <a:ext cx="5168882" cy="573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6AEBEE-2CFA-522D-059C-0A984257DF8C}"/>
              </a:ext>
            </a:extLst>
          </p:cNvPr>
          <p:cNvSpPr txBox="1"/>
          <p:nvPr/>
        </p:nvSpPr>
        <p:spPr>
          <a:xfrm>
            <a:off x="3975118" y="139174"/>
            <a:ext cx="51688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спутника решили разместить два радиопередатчика с частотой 20, 005 и 40,002 Гц. Энергопитание бортовой аппаратуры спутника обеспечивали электрохимические источники тока (серебряно-цинковые аккумуляторы), рассчитанные на работу 2-3 недель.</a:t>
            </a:r>
          </a:p>
        </p:txBody>
      </p:sp>
    </p:spTree>
    <p:extLst>
      <p:ext uri="{BB962C8B-B14F-4D97-AF65-F5344CB8AC3E}">
        <p14:creationId xmlns:p14="http://schemas.microsoft.com/office/powerpoint/2010/main" val="235712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5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6"/>
          <a:stretch/>
        </p:blipFill>
        <p:spPr bwMode="auto">
          <a:xfrm>
            <a:off x="3779912" y="548680"/>
            <a:ext cx="516888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0128E6-99C0-53D3-C28D-F97464EA35D1}"/>
              </a:ext>
            </a:extLst>
          </p:cNvPr>
          <p:cNvSpPr txBox="1"/>
          <p:nvPr/>
        </p:nvSpPr>
        <p:spPr>
          <a:xfrm>
            <a:off x="3811472" y="188640"/>
            <a:ext cx="50810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спутник заполнялся азотом. Температура внутри спутника поддерживалась в районе 20-30 градусов с помощью принудительной вентиляции от датчиков.</a:t>
            </a:r>
          </a:p>
        </p:txBody>
      </p:sp>
    </p:spTree>
    <p:extLst>
      <p:ext uri="{BB962C8B-B14F-4D97-AF65-F5344CB8AC3E}">
        <p14:creationId xmlns:p14="http://schemas.microsoft.com/office/powerpoint/2010/main" val="202552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ApprovedAutomatic</ApprovalStatus>
    <BlockPublish xmlns="9d035d7d-02e5-4a00-8b62-9a556aabc7b5" xsi:nil="true"/>
    <EditorialTags xmlns="9d035d7d-02e5-4a00-8b62-9a556aabc7b5" xsi:nil="true"/>
    <MarketSpecific xmlns="9d035d7d-02e5-4a00-8b62-9a556aabc7b5" xsi:nil="true"/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 xsi:nil="true"/>
    <IntlLangReview xmlns="9d035d7d-02e5-4a00-8b62-9a556aabc7b5" xsi:nil="true"/>
    <NumericId xmlns="9d035d7d-02e5-4a00-8b62-9a556aabc7b5" xsi:nil="true"/>
    <OOCacheId xmlns="9d035d7d-02e5-4a00-8b62-9a556aabc7b5">7060d308-3882-4e66-b5b0-3ebff767b05b</OOCacheId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>1|PN102615439| | </Providers>
    <TPAppVersion xmlns="9d035d7d-02e5-4a00-8b62-9a556aabc7b5" xsi:nil="true"/>
    <IsSearchable xmlns="9d035d7d-02e5-4a00-8b62-9a556aabc7b5">false</IsSearchable>
    <EditorialStatus xmlns="9d035d7d-02e5-4a00-8b62-9a556aabc7b5">Complete</EditorialStatus>
    <UALocComments xmlns="9d035d7d-02e5-4a00-8b62-9a556aabc7b5" xsi:nil="true"/>
    <CSXHash xmlns="9d035d7d-02e5-4a00-8b62-9a556aabc7b5">ak1/b4h828kHRkQKYIv5NTpLKlEtTLTxzOAor2V7Vyc=</CSXHash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3 Community New</TrustLevel>
    <UALocRecommendation xmlns="9d035d7d-02e5-4a00-8b62-9a556aabc7b5">Localize</UALocRecommendation>
    <TPApplication xmlns="9d035d7d-02e5-4a00-8b62-9a556aabc7b5" xsi:nil="true"/>
    <AssetId xmlns="9d035d7d-02e5-4a00-8b62-9a556aabc7b5">TP102615441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>TC102615442</ParentAssetId>
    <SubmitterId xmlns="9d035d7d-02e5-4a00-8b62-9a556aabc7b5">S-1-10-0-3-41570-158466048</SubmitterId>
    <TemplateStatus xmlns="9d035d7d-02e5-4a00-8b62-9a556aabc7b5" xsi:nil="true"/>
    <APAuthor xmlns="9d035d7d-02e5-4a00-8b62-9a556aabc7b5">
      <UserInfo>
        <DisplayName/>
        <AccountId>587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286908</Value>
      <Value>443908</Value>
    </PublishStatusLookup>
    <SourceTitle xmlns="9d035d7d-02e5-4a00-8b62-9a556aabc7b5" xsi:nil="true"/>
    <AcquiredFrom xmlns="9d035d7d-02e5-4a00-8b62-9a556aabc7b5">Internal MS</AcquiredFrom>
    <CSXSubmissionMarket xmlns="9d035d7d-02e5-4a00-8b62-9a556aabc7b5">3</CSXSubmissionMarket>
    <Markets xmlns="9d035d7d-02e5-4a00-8b62-9a556aabc7b5">
      <Value>3</Value>
    </Markets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2011-04-05T16:52:13+00:00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2100-01-01T00:00:00+00:00</AssetExpire>
    <Description0 xmlns="91e8d559-4d54-460d-ba58-5d5027f88b4d" xsi:nil="true"/>
    <MachineTranslated xmlns="9d035d7d-02e5-4a00-8b62-9a556aabc7b5">false</MachineTranslated>
    <OutputCachingOn xmlns="9d035d7d-02e5-4a00-8b62-9a556aabc7b5">false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>2011-04-05T16:52:13+00:00</CSXSubmissionDate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913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16AE8C46-3ECE-46FF-A1E3-868C99E70D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CC6A07-019D-43A7-8CF3-2A244B4337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0D1409-E3C5-491D-B6DD-12B61B7BFB7B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 космосе</Template>
  <TotalTime>112</TotalTime>
  <Words>533</Words>
  <Application>Microsoft Office PowerPoint</Application>
  <PresentationFormat>Экран (4:3)</PresentationFormat>
  <Paragraphs>33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Gena Radiola</dc:creator>
  <cp:lastModifiedBy>Gena Radiola</cp:lastModifiedBy>
  <cp:revision>24</cp:revision>
  <dcterms:created xsi:type="dcterms:W3CDTF">2022-09-25T15:10:43Z</dcterms:created>
  <dcterms:modified xsi:type="dcterms:W3CDTF">2022-10-20T12:50:51Z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ImageGenCounter">
    <vt:i4>0</vt:i4>
  </property>
  <property fmtid="{D5CDD505-2E9C-101B-9397-08002B2CF9AE}" pid="4" name="ImageGenStatus">
    <vt:i4>0</vt:i4>
  </property>
  <property fmtid="{D5CDD505-2E9C-101B-9397-08002B2CF9AE}" pid="5" name="PolicheckStatus">
    <vt:i4>3</vt:i4>
  </property>
  <property fmtid="{D5CDD505-2E9C-101B-9397-08002B2CF9AE}" pid="6" name="Applications">
    <vt:lpwstr>53;#;#407;#</vt:lpwstr>
  </property>
  <property fmtid="{D5CDD505-2E9C-101B-9397-08002B2CF9AE}" pid="7" name="PolicheckCounter">
    <vt:i4>1</vt:i4>
  </property>
  <property fmtid="{D5CDD505-2E9C-101B-9397-08002B2CF9AE}" pid="8" name="ImageGenTimestamp">
    <vt:filetime>2011-04-05T16:52:13Z</vt:filetime>
  </property>
  <property fmtid="{D5CDD505-2E9C-101B-9397-08002B2CF9AE}" pid="9" name="PolicheckTimestamp">
    <vt:filetime>2011-04-28T15:04:43Z</vt:filetime>
  </property>
</Properties>
</file>