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60" r:id="rId4"/>
    <p:sldId id="261" r:id="rId5"/>
    <p:sldId id="274" r:id="rId6"/>
    <p:sldId id="257" r:id="rId7"/>
    <p:sldId id="259" r:id="rId8"/>
    <p:sldId id="268" r:id="rId9"/>
    <p:sldId id="275" r:id="rId10"/>
    <p:sldId id="264" r:id="rId11"/>
    <p:sldId id="263" r:id="rId12"/>
    <p:sldId id="271" r:id="rId13"/>
    <p:sldId id="270" r:id="rId14"/>
    <p:sldId id="272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32656"/>
            <a:ext cx="8064896" cy="1584176"/>
          </a:xfrm>
        </p:spPr>
        <p:txBody>
          <a:bodyPr/>
          <a:lstStyle/>
          <a:p>
            <a:pPr algn="ctr"/>
            <a:r>
              <a:rPr lang="ru-RU" sz="2400" dirty="0" smtClean="0"/>
              <a:t>Презентация к уроку по учебному предмету «Физика» в 9 классе на тему </a:t>
            </a:r>
            <a:br>
              <a:rPr lang="ru-RU" sz="2400" dirty="0" smtClean="0"/>
            </a:br>
            <a:r>
              <a:rPr lang="ru-RU" dirty="0" smtClean="0"/>
              <a:t>«Реактивное </a:t>
            </a:r>
            <a:r>
              <a:rPr lang="ru-RU" dirty="0" smtClean="0"/>
              <a:t>движение. </a:t>
            </a:r>
            <a:r>
              <a:rPr lang="ru-RU" dirty="0" smtClean="0"/>
              <a:t>Ракеты»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2492896"/>
            <a:ext cx="2616225" cy="218758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Автор презентации: Хузеева Д. Р.</a:t>
            </a:r>
          </a:p>
          <a:p>
            <a:r>
              <a:rPr lang="ru-RU" sz="2000" dirty="0"/>
              <a:t>у</a:t>
            </a:r>
            <a:r>
              <a:rPr lang="ru-RU" sz="2000" dirty="0" smtClean="0"/>
              <a:t>читель физики МБУ «Школы № 47» </a:t>
            </a:r>
            <a:endParaRPr lang="ru-RU" sz="2000" dirty="0"/>
          </a:p>
        </p:txBody>
      </p:sp>
      <p:sp>
        <p:nvSpPr>
          <p:cNvPr id="4" name="AutoShape 2" descr="https://im0-tub-ru.yandex.net/i?id=edce53881f8d0a44a32366347253b302-sr&amp;n=16"/>
          <p:cNvSpPr>
            <a:spLocks noChangeAspect="1" noChangeArrowheads="1"/>
          </p:cNvSpPr>
          <p:nvPr/>
        </p:nvSpPr>
        <p:spPr bwMode="auto">
          <a:xfrm>
            <a:off x="155575" y="-457200"/>
            <a:ext cx="1295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6114256" cy="458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03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Современные ракеты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3244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0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72625" cy="1224136"/>
          </a:xfrm>
        </p:spPr>
        <p:txBody>
          <a:bodyPr/>
          <a:lstStyle/>
          <a:p>
            <a:r>
              <a:rPr lang="ru-RU" dirty="0" smtClean="0"/>
              <a:t>Как еще применяется реактивное движение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8965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96" y="476672"/>
            <a:ext cx="371665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924944"/>
            <a:ext cx="410972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96" y="3349915"/>
            <a:ext cx="3692894" cy="236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3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365760"/>
            <a:ext cx="4924028" cy="5486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679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5733256"/>
            <a:ext cx="4496604" cy="686976"/>
          </a:xfrm>
        </p:spPr>
        <p:txBody>
          <a:bodyPr/>
          <a:lstStyle/>
          <a:p>
            <a:pPr algn="ctr"/>
            <a:r>
              <a:rPr lang="ru-RU" sz="3600" dirty="0" smtClean="0"/>
              <a:t>Прочитайте текст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5976664" cy="4104456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Согласно закону всемирного тяготения тела притягиваются друг к другу с силой, пропорциональной произведению их масс и обратно пропорциональной расстоянию между ними. Значит, между Землёй и луной есть точка, в которой сила притяжения к земле и к луне будет одинаковой. Оно будет находиться там в равновесии, если будет двигаться со скоростью, которая рассчитывается по формуле Циолковского. На основании этих постулатов была предложена идея создания космического лифта.</a:t>
            </a:r>
            <a:endParaRPr lang="ru-RU" sz="1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27584" y="5085184"/>
            <a:ext cx="7632848" cy="548640"/>
          </a:xfrm>
        </p:spPr>
        <p:txBody>
          <a:bodyPr>
            <a:normAutofit/>
          </a:bodyPr>
          <a:lstStyle/>
          <a:p>
            <a:endParaRPr lang="ru-RU" sz="2000" b="1" i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1"/>
            <a:ext cx="2592288" cy="453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4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9150" y="980728"/>
            <a:ext cx="7857306" cy="518457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1.Выбирете формулу, по которой Циолковский К. Э., рассчитывал скорость, с которой тело должно двигаться на указанной орбите.</a:t>
            </a:r>
          </a:p>
          <a:p>
            <a:r>
              <a:rPr lang="ru-RU" dirty="0"/>
              <a:t>А. V=S/t.    Б. V=V₀+</a:t>
            </a:r>
            <a:r>
              <a:rPr lang="ru-RU" dirty="0" err="1"/>
              <a:t>at</a:t>
            </a:r>
            <a:r>
              <a:rPr lang="ru-RU" dirty="0"/>
              <a:t>.  В. V=VGM/R.  Г. V=V2gh.</a:t>
            </a:r>
          </a:p>
          <a:p>
            <a:r>
              <a:rPr lang="ru-RU" dirty="0"/>
              <a:t>2.Какое движение мог бы совершать космический лифт на орбите?</a:t>
            </a:r>
          </a:p>
          <a:p>
            <a:r>
              <a:rPr lang="ru-RU" dirty="0"/>
              <a:t>А. Прямолинейное, равномерное.</a:t>
            </a:r>
          </a:p>
          <a:p>
            <a:r>
              <a:rPr lang="ru-RU" dirty="0"/>
              <a:t>Б. Непрямолинейное, равномерное.</a:t>
            </a:r>
          </a:p>
          <a:p>
            <a:r>
              <a:rPr lang="ru-RU" dirty="0"/>
              <a:t>В. Прямолинейное, равноускоренное.</a:t>
            </a:r>
          </a:p>
          <a:p>
            <a:r>
              <a:rPr lang="ru-RU" dirty="0"/>
              <a:t>Г. Непрямолинейное, равноускоренное.</a:t>
            </a:r>
          </a:p>
          <a:p>
            <a:r>
              <a:rPr lang="ru-RU" dirty="0"/>
              <a:t>3. Почему запуск космических аппаратов выгоднее запускать как можно ближе к экватору?</a:t>
            </a:r>
          </a:p>
          <a:p>
            <a:r>
              <a:rPr lang="ru-RU" dirty="0"/>
              <a:t>4. Что произойдет с телом, если его скорость на орбите по каким-либо причинам уменьшится?</a:t>
            </a:r>
          </a:p>
          <a:p>
            <a:r>
              <a:rPr lang="ru-RU" dirty="0"/>
              <a:t>5. Что обозначает понятие равновесие? Чему равна результирующая сила, действующая в этой ситуации на тело? Какой закон Ньютона объясняет причину равновесия?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9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768752" cy="4320480"/>
          </a:xfrm>
        </p:spPr>
        <p:txBody>
          <a:bodyPr/>
          <a:lstStyle/>
          <a:p>
            <a:r>
              <a:rPr lang="ru-RU" dirty="0" smtClean="0"/>
              <a:t>Правильные ответы</a:t>
            </a:r>
            <a:br>
              <a:rPr lang="ru-RU" dirty="0" smtClean="0"/>
            </a:br>
            <a:r>
              <a:rPr lang="ru-RU" dirty="0" smtClean="0"/>
              <a:t>1. В</a:t>
            </a:r>
            <a:br>
              <a:rPr lang="ru-RU" dirty="0" smtClean="0"/>
            </a:br>
            <a:r>
              <a:rPr lang="ru-RU" dirty="0" smtClean="0"/>
              <a:t>2. Б</a:t>
            </a:r>
            <a:br>
              <a:rPr lang="ru-RU" dirty="0" smtClean="0"/>
            </a:br>
            <a:r>
              <a:rPr lang="ru-RU" dirty="0" smtClean="0"/>
              <a:t>3. Из-за меньшей гравитации у экватора</a:t>
            </a:r>
            <a:br>
              <a:rPr lang="ru-RU" dirty="0" smtClean="0"/>
            </a:br>
            <a:r>
              <a:rPr lang="ru-RU" dirty="0" smtClean="0"/>
              <a:t>4. Постепенно снизится радиус орбиты, и тело упадёт на Землю.</a:t>
            </a:r>
            <a:br>
              <a:rPr lang="ru-RU" dirty="0" smtClean="0"/>
            </a:br>
            <a:r>
              <a:rPr lang="ru-RU" dirty="0" smtClean="0"/>
              <a:t>5. Все силы скомпенсировали друг друга. Результирующая равно нулю по первому закону Ньютона.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5013176"/>
            <a:ext cx="7520940" cy="1512168"/>
          </a:xfrm>
        </p:spPr>
        <p:txBody>
          <a:bodyPr>
            <a:normAutofit fontScale="92500"/>
          </a:bodyPr>
          <a:lstStyle/>
          <a:p>
            <a:r>
              <a:rPr lang="ru-RU" sz="3600" dirty="0" smtClean="0"/>
              <a:t>Домашнее задание:</a:t>
            </a:r>
          </a:p>
          <a:p>
            <a:r>
              <a:rPr lang="ru-RU" sz="3600" dirty="0" smtClean="0"/>
              <a:t>§ </a:t>
            </a:r>
            <a:r>
              <a:rPr lang="ru-RU" sz="3600" dirty="0"/>
              <a:t>2</a:t>
            </a:r>
            <a:r>
              <a:rPr lang="ru-RU" sz="3600" dirty="0" smtClean="0"/>
              <a:t>1, рассуждение о полётах на Луну.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05" y="692696"/>
            <a:ext cx="24983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6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65760"/>
            <a:ext cx="6436196" cy="548640"/>
          </a:xfrm>
        </p:spPr>
        <p:txBody>
          <a:bodyPr/>
          <a:lstStyle/>
          <a:p>
            <a:r>
              <a:rPr lang="ru-RU" dirty="0" smtClean="0"/>
              <a:t>Определение и причины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56376" cy="44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4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65760"/>
            <a:ext cx="7588324" cy="1047016"/>
          </a:xfrm>
        </p:spPr>
        <p:txBody>
          <a:bodyPr/>
          <a:lstStyle/>
          <a:p>
            <a:pPr algn="ctr"/>
            <a:r>
              <a:rPr lang="ru-RU" sz="3600" dirty="0" smtClean="0"/>
              <a:t>Реактивное движение в животном мире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700808"/>
            <a:ext cx="7520940" cy="29796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20272" cy="526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65760"/>
            <a:ext cx="7012260" cy="1407056"/>
          </a:xfrm>
        </p:spPr>
        <p:txBody>
          <a:bodyPr/>
          <a:lstStyle/>
          <a:p>
            <a:pPr algn="ctr"/>
            <a:r>
              <a:rPr lang="ru-RU" dirty="0" smtClean="0"/>
              <a:t>Реактивное движение в растительном мире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2348880"/>
            <a:ext cx="7520940" cy="23315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9" r="18000"/>
          <a:stretch/>
        </p:blipFill>
        <p:spPr bwMode="auto">
          <a:xfrm>
            <a:off x="899592" y="3392996"/>
            <a:ext cx="732599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5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Реактивное движение в технике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5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520940" cy="1008112"/>
          </a:xfrm>
        </p:spPr>
        <p:txBody>
          <a:bodyPr/>
          <a:lstStyle/>
          <a:p>
            <a:r>
              <a:rPr lang="ru-RU" dirty="0" smtClean="0"/>
              <a:t>Константин Эдуардович Циолковский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1857 – 1935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996952"/>
            <a:ext cx="7992888" cy="20882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76456" cy="48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Принцип ракетного двигателя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 t="17797" r="23908"/>
          <a:stretch/>
        </p:blipFill>
        <p:spPr bwMode="auto">
          <a:xfrm>
            <a:off x="467544" y="1052736"/>
            <a:ext cx="537432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2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75008"/>
          </a:xfrm>
        </p:spPr>
        <p:txBody>
          <a:bodyPr/>
          <a:lstStyle/>
          <a:p>
            <a:pPr algn="ctr"/>
            <a:r>
              <a:rPr lang="ru-RU" dirty="0" smtClean="0"/>
              <a:t>Эволюция ракет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b="9379"/>
          <a:stretch/>
        </p:blipFill>
        <p:spPr bwMode="auto">
          <a:xfrm>
            <a:off x="733578" y="1268760"/>
            <a:ext cx="7620000" cy="48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7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искусственный спутник земли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200800" cy="537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633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1609</TotalTime>
  <Words>291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Углы</vt:lpstr>
      <vt:lpstr>Презентация к уроку по учебному предмету «Физика» в 9 классе на тему  «Реактивное движение. Ракеты»</vt:lpstr>
      <vt:lpstr>Определение и причины</vt:lpstr>
      <vt:lpstr>Реактивное движение в животном мире</vt:lpstr>
      <vt:lpstr>Реактивное движение в растительном мире</vt:lpstr>
      <vt:lpstr>Реактивное движение в технике</vt:lpstr>
      <vt:lpstr>Константин Эдуардович Циолковский                           1857 – 1935 </vt:lpstr>
      <vt:lpstr>Принцип ракетного двигателя</vt:lpstr>
      <vt:lpstr>Эволюция ракет</vt:lpstr>
      <vt:lpstr>Первый искусственный спутник земли</vt:lpstr>
      <vt:lpstr>Современные ракеты</vt:lpstr>
      <vt:lpstr>Как еще применяется реактивное движение</vt:lpstr>
      <vt:lpstr>Презентация PowerPoint</vt:lpstr>
      <vt:lpstr>Прочитайте текст</vt:lpstr>
      <vt:lpstr>Ответьте на вопросы</vt:lpstr>
      <vt:lpstr>Правильные ответы 1. В 2. Б 3. Из-за меньшей гравитации у экватора 4. Постепенно снизится радиус орбиты, и тело упадёт на Землю. 5. Все силы скомпенсировали друг друга. Результирующая равно нулю по первому закону Ньютона.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Закон Архимеда</dc:title>
  <dc:creator>student</dc:creator>
  <cp:lastModifiedBy>student</cp:lastModifiedBy>
  <cp:revision>27</cp:revision>
  <dcterms:created xsi:type="dcterms:W3CDTF">2016-02-01T07:59:18Z</dcterms:created>
  <dcterms:modified xsi:type="dcterms:W3CDTF">2020-08-17T18:44:13Z</dcterms:modified>
</cp:coreProperties>
</file>