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3" r:id="rId1"/>
    <p:sldMasterId id="2147483977" r:id="rId2"/>
    <p:sldMasterId id="2147483989" r:id="rId3"/>
    <p:sldMasterId id="2147484006" r:id="rId4"/>
    <p:sldMasterId id="2147484023" r:id="rId5"/>
  </p:sldMasterIdLst>
  <p:sldIdLst>
    <p:sldId id="293" r:id="rId6"/>
    <p:sldId id="256" r:id="rId7"/>
    <p:sldId id="257" r:id="rId8"/>
    <p:sldId id="283" r:id="rId9"/>
    <p:sldId id="277" r:id="rId10"/>
    <p:sldId id="259" r:id="rId11"/>
    <p:sldId id="260" r:id="rId12"/>
    <p:sldId id="261" r:id="rId13"/>
    <p:sldId id="262" r:id="rId14"/>
    <p:sldId id="263" r:id="rId15"/>
    <p:sldId id="279" r:id="rId16"/>
    <p:sldId id="266" r:id="rId17"/>
    <p:sldId id="290" r:id="rId18"/>
    <p:sldId id="267" r:id="rId19"/>
    <p:sldId id="268" r:id="rId20"/>
    <p:sldId id="269" r:id="rId21"/>
    <p:sldId id="278" r:id="rId22"/>
    <p:sldId id="270" r:id="rId23"/>
    <p:sldId id="285" r:id="rId24"/>
    <p:sldId id="286" r:id="rId25"/>
    <p:sldId id="287" r:id="rId26"/>
    <p:sldId id="272" r:id="rId27"/>
    <p:sldId id="284" r:id="rId28"/>
    <p:sldId id="291" r:id="rId29"/>
    <p:sldId id="28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185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942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47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6470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82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95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44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128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87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74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810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603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966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374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140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5795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481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2854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7087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965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702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459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4256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8038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310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963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847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726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2688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998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7644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6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505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88849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39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9421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338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6937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3819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283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3454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390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22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5465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9154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3419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927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144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98914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8280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77942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900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6128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1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106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9787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6208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31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0012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45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689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900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45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37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33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9491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63293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25456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615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8273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1903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1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75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43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  <p:sldLayoutId id="2147483956" r:id="rId13"/>
    <p:sldLayoutId id="2147483957" r:id="rId14"/>
    <p:sldLayoutId id="2147483958" r:id="rId15"/>
    <p:sldLayoutId id="21474839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15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35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87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  <p:sldLayoutId id="2147484020" r:id="rId14"/>
    <p:sldLayoutId id="2147484021" r:id="rId15"/>
    <p:sldLayoutId id="21474840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0C5CA-AAE4-4907-97B1-2259D445B588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3B59A6E-6AB4-470F-914E-2ACB3548AC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98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  <p:sldLayoutId id="2147484036" r:id="rId13"/>
    <p:sldLayoutId id="2147484037" r:id="rId14"/>
    <p:sldLayoutId id="2147484038" r:id="rId15"/>
    <p:sldLayoutId id="21474840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95786"/>
            <a:ext cx="7766936" cy="2947916"/>
          </a:xfrm>
        </p:spPr>
        <p:txBody>
          <a:bodyPr/>
          <a:lstStyle/>
          <a:p>
            <a:pPr algn="ctr"/>
            <a:r>
              <a:rPr lang="ru-RU" sz="3600" i="1" dirty="0">
                <a:solidFill>
                  <a:schemeClr val="tx1"/>
                </a:solidFill>
              </a:rPr>
              <a:t>«Презентация к уроку по учебному предмету </a:t>
            </a:r>
            <a:r>
              <a:rPr lang="ru-RU" sz="3600" i="1" dirty="0" smtClean="0">
                <a:solidFill>
                  <a:schemeClr val="tx1"/>
                </a:solidFill>
              </a:rPr>
              <a:t>«Английский язык» </a:t>
            </a:r>
            <a:r>
              <a:rPr lang="ru-RU" sz="3600" i="1" dirty="0">
                <a:solidFill>
                  <a:schemeClr val="tx1"/>
                </a:solidFill>
              </a:rPr>
              <a:t>в </a:t>
            </a:r>
            <a:r>
              <a:rPr lang="ru-RU" sz="3600" i="1" dirty="0" smtClean="0">
                <a:solidFill>
                  <a:schemeClr val="tx1"/>
                </a:solidFill>
              </a:rPr>
              <a:t>5-ом </a:t>
            </a:r>
            <a:r>
              <a:rPr lang="ru-RU" sz="3600" i="1" dirty="0">
                <a:solidFill>
                  <a:schemeClr val="tx1"/>
                </a:solidFill>
              </a:rPr>
              <a:t>классе на тему </a:t>
            </a:r>
            <a:r>
              <a:rPr lang="ru-RU" sz="3600" i="1" dirty="0" smtClean="0">
                <a:solidFill>
                  <a:schemeClr val="tx1"/>
                </a:solidFill>
              </a:rPr>
              <a:t>«</a:t>
            </a:r>
            <a:r>
              <a:rPr lang="ru-RU" sz="3600" dirty="0">
                <a:solidFill>
                  <a:schemeClr val="tx1"/>
                </a:solidFill>
              </a:rPr>
              <a:t>Развитие лексических навыков. Образование прилагательных</a:t>
            </a:r>
            <a:r>
              <a:rPr lang="ru-RU" sz="3600" i="1" dirty="0" smtClean="0">
                <a:solidFill>
                  <a:schemeClr val="tx1"/>
                </a:solidFill>
              </a:rPr>
              <a:t>».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77676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Автор Самойленко Елена Викторовна</a:t>
            </a:r>
          </a:p>
          <a:p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читель английского языка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МБОУСОШ №34 имени героя Советского Союза </a:t>
            </a:r>
            <a:r>
              <a:rPr lang="ru-RU" dirty="0" err="1" smtClean="0">
                <a:solidFill>
                  <a:schemeClr val="tx1"/>
                </a:solidFill>
              </a:rPr>
              <a:t>А.И.Покрышкина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МО Динской район, Краснодарский край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653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Finish </a:t>
            </a:r>
            <a:r>
              <a:rPr lang="en-US" dirty="0"/>
              <a:t>the rule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 smtClean="0"/>
              <a:t>Некоторые ________________ образуются от ______________ с помощью суффикса _________</a:t>
            </a:r>
            <a:r>
              <a:rPr lang="en-US" sz="4000" dirty="0" smtClean="0"/>
              <a:t>, </a:t>
            </a:r>
            <a:r>
              <a:rPr lang="ru-RU" sz="4000" dirty="0" smtClean="0"/>
              <a:t>который означает – </a:t>
            </a:r>
            <a:r>
              <a:rPr lang="ru-RU" sz="4000" b="1" dirty="0" smtClean="0"/>
              <a:t>полный чего-либо</a:t>
            </a:r>
            <a:r>
              <a:rPr lang="ru-RU" sz="4000" dirty="0" smtClean="0"/>
              <a:t>.</a:t>
            </a:r>
          </a:p>
          <a:p>
            <a:r>
              <a:rPr lang="en-US" sz="4000" dirty="0"/>
              <a:t>For example</a:t>
            </a:r>
            <a:r>
              <a:rPr lang="en-US" sz="4000" dirty="0" smtClean="0"/>
              <a:t>: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use</a:t>
            </a:r>
            <a:r>
              <a:rPr lang="ru-RU" sz="4000" dirty="0" smtClean="0"/>
              <a:t> </a:t>
            </a:r>
            <a:r>
              <a:rPr lang="ru-RU" sz="4000" dirty="0"/>
              <a:t>- польза  </a:t>
            </a:r>
            <a:r>
              <a:rPr lang="en-US" sz="4000" dirty="0"/>
              <a:t>           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use</a:t>
            </a:r>
            <a:r>
              <a:rPr lang="en-US" sz="4000" b="1" dirty="0">
                <a:solidFill>
                  <a:srgbClr val="FF0000"/>
                </a:solidFill>
              </a:rPr>
              <a:t>ful</a:t>
            </a:r>
            <a:r>
              <a:rPr lang="ru-RU" sz="4000" dirty="0"/>
              <a:t> - полезный</a:t>
            </a:r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success</a:t>
            </a:r>
            <a:r>
              <a:rPr lang="ru-RU" sz="4000" dirty="0"/>
              <a:t> - успех </a:t>
            </a:r>
            <a:r>
              <a:rPr lang="en-US" sz="4000" dirty="0"/>
              <a:t>       </a:t>
            </a:r>
            <a:r>
              <a:rPr lang="en-US" sz="4000" dirty="0" smtClean="0"/>
              <a:t> </a:t>
            </a: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success</a:t>
            </a:r>
            <a:r>
              <a:rPr lang="en-US" sz="4000" b="1" dirty="0">
                <a:solidFill>
                  <a:srgbClr val="FF0000"/>
                </a:solidFill>
              </a:rPr>
              <a:t>ful</a:t>
            </a:r>
            <a:r>
              <a:rPr lang="ru-RU" sz="4000" dirty="0"/>
              <a:t> - успешный</a:t>
            </a:r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beauty</a:t>
            </a:r>
            <a:r>
              <a:rPr lang="en-US" sz="4000" dirty="0"/>
              <a:t> – </a:t>
            </a:r>
            <a:r>
              <a:rPr lang="ru-RU" sz="4000" dirty="0"/>
              <a:t>красота</a:t>
            </a:r>
            <a:r>
              <a:rPr lang="en-US" sz="4000" dirty="0"/>
              <a:t> </a:t>
            </a:r>
            <a:r>
              <a:rPr lang="ru-RU" sz="4000" dirty="0"/>
              <a:t>   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beauti</a:t>
            </a:r>
            <a:r>
              <a:rPr lang="en-US" sz="4000" b="1" dirty="0" smtClean="0">
                <a:solidFill>
                  <a:srgbClr val="FF0000"/>
                </a:solidFill>
              </a:rPr>
              <a:t>ful</a:t>
            </a:r>
            <a:r>
              <a:rPr lang="en-US" sz="4000" b="1" dirty="0" smtClean="0"/>
              <a:t> </a:t>
            </a:r>
            <a:r>
              <a:rPr lang="en-US" sz="4000" dirty="0"/>
              <a:t>- </a:t>
            </a:r>
            <a:r>
              <a:rPr lang="ru-RU" sz="4000" dirty="0"/>
              <a:t>красивый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369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1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000017"/>
              </p:ext>
            </p:extLst>
          </p:nvPr>
        </p:nvGraphicFramePr>
        <p:xfrm>
          <a:off x="838200" y="1"/>
          <a:ext cx="105156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15600"/>
              </a:tblGrid>
              <a:tr h="1874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Nouns - adjectives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832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beauty </a:t>
                      </a: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4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 </a:t>
                      </a: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   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 -   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colour –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success-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wonder - 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24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000017"/>
              </p:ext>
            </p:extLst>
          </p:nvPr>
        </p:nvGraphicFramePr>
        <p:xfrm>
          <a:off x="838200" y="1"/>
          <a:ext cx="105156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15600"/>
              </a:tblGrid>
              <a:tr h="1874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Nouns - adjectives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832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beauty </a:t>
                      </a: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4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beautiful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 </a:t>
                      </a: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   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 -    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playful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colour –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colourful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success-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successful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wonder - </a:t>
                      </a:r>
                      <a:r>
                        <a:rPr lang="en-US" sz="4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wonderful</a:t>
                      </a:r>
                      <a:endParaRPr lang="ru-RU" sz="440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24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What kitty is it?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ÐÐ°ÑÑÐ¸Ð½ÐºÐ¸ Ð¿Ð¾ Ð·Ð°Ð¿ÑÐ¾ÑÑ Ð¸Ð³ÑÐ°ÑÑÐ¸Ð¹ ÐºÐ¾ÑÐµÐ½Ð¾Ðº ÐºÐ°ÑÑÐ¸Ð½Ðº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421" y="1557395"/>
            <a:ext cx="6632813" cy="473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/>
              <a:t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3630304"/>
            <a:ext cx="9144000" cy="2593074"/>
          </a:xfrm>
        </p:spPr>
        <p:txBody>
          <a:bodyPr>
            <a:normAutofit fontScale="92500"/>
          </a:bodyPr>
          <a:lstStyle/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 was in hospital, it was difficult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him to move.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Sally is a happy girl because she is always _________________.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a lot of _______________ pictures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wall.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9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/>
              <a:t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3630304"/>
            <a:ext cx="9144000" cy="2593074"/>
          </a:xfrm>
        </p:spPr>
        <p:txBody>
          <a:bodyPr>
            <a:normAutofit fontScale="92500"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 was in hospital, it was difficult and 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painful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to move.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Sally is a happy girl because she is always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joyful.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a lot of 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pictures on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wall.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0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44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55093"/>
            <a:ext cx="10515600" cy="1351128"/>
          </a:xfrm>
        </p:spPr>
        <p:txBody>
          <a:bodyPr>
            <a:noAutofit/>
          </a:bodyPr>
          <a:lstStyle/>
          <a:p>
            <a:r>
              <a:rPr lang="en-US" sz="3600" dirty="0"/>
              <a:t>Complete the sentences with the adjectives formed from the given words:</a:t>
            </a:r>
            <a:r>
              <a:rPr lang="en-US" sz="3600" b="1" dirty="0"/>
              <a:t> </a:t>
            </a:r>
            <a:r>
              <a:rPr lang="en-US" sz="3600" b="1" i="1" dirty="0" smtClean="0"/>
              <a:t>play</a:t>
            </a:r>
            <a:r>
              <a:rPr lang="en-US" sz="3600" b="1" i="1" dirty="0"/>
              <a:t>, </a:t>
            </a:r>
            <a:r>
              <a:rPr lang="en-US" sz="3600" b="1" i="1" dirty="0" smtClean="0"/>
              <a:t>wonder</a:t>
            </a:r>
            <a:r>
              <a:rPr lang="en-US" sz="3600" b="1" i="1" dirty="0"/>
              <a:t>, beauty</a:t>
            </a:r>
            <a:r>
              <a:rPr lang="en-US" sz="3600" b="1" dirty="0"/>
              <a:t>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06221"/>
            <a:ext cx="10515600" cy="417074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800" dirty="0" smtClean="0"/>
              <a:t>When </a:t>
            </a:r>
            <a:r>
              <a:rPr lang="en-US" sz="4800" dirty="0"/>
              <a:t>my aunt was young, she was very </a:t>
            </a:r>
            <a:r>
              <a:rPr lang="en-US" sz="4800" b="1" dirty="0"/>
              <a:t>beautiful</a:t>
            </a:r>
            <a:r>
              <a:rPr lang="en-US" sz="4800" dirty="0"/>
              <a:t>.</a:t>
            </a:r>
            <a:endParaRPr lang="ru-RU" sz="4800" dirty="0"/>
          </a:p>
          <a:p>
            <a:pPr marL="514350" indent="-514350">
              <a:buFont typeface="+mj-lt"/>
              <a:buAutoNum type="arabicPeriod"/>
            </a:pPr>
            <a:r>
              <a:rPr lang="en-US" sz="4800" dirty="0"/>
              <a:t>I heard a new song on TV. The music was </a:t>
            </a:r>
            <a:r>
              <a:rPr lang="en-US" sz="4800" b="1" dirty="0"/>
              <a:t>wonderful</a:t>
            </a:r>
            <a:r>
              <a:rPr lang="en-US" sz="4800" dirty="0"/>
              <a:t>.</a:t>
            </a:r>
            <a:endParaRPr lang="ru-RU" sz="4800" dirty="0"/>
          </a:p>
          <a:p>
            <a:pPr marL="514350" indent="-514350">
              <a:buFont typeface="+mj-lt"/>
              <a:buAutoNum type="arabicPeriod"/>
            </a:pPr>
            <a:r>
              <a:rPr lang="en-US" sz="4800" dirty="0"/>
              <a:t>My cat Tom is very </a:t>
            </a:r>
            <a:r>
              <a:rPr lang="en-US" sz="4800" b="1" dirty="0"/>
              <a:t>playful.</a:t>
            </a:r>
            <a:r>
              <a:rPr lang="en-US" sz="4800" dirty="0"/>
              <a:t> </a:t>
            </a:r>
            <a:endParaRPr lang="ru-RU" sz="4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276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66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7349" y="1487607"/>
            <a:ext cx="514520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Dear friends!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9773" y="4172803"/>
            <a:ext cx="6960357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t</a:t>
            </a:r>
            <a:r>
              <a:rPr lang="en-US" sz="4800" dirty="0" smtClean="0">
                <a:solidFill>
                  <a:schemeClr val="tx1"/>
                </a:solidFill>
              </a:rPr>
              <a:t>o our English lesson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4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2820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Form </a:t>
            </a:r>
            <a:r>
              <a:rPr lang="en-US" sz="4000" dirty="0"/>
              <a:t>the new words with these </a:t>
            </a:r>
            <a:r>
              <a:rPr lang="en-US" sz="4000" dirty="0" smtClean="0"/>
              <a:t>suffixes:</a:t>
            </a:r>
            <a:br>
              <a:rPr lang="en-US" sz="4000" dirty="0" smtClean="0"/>
            </a:br>
            <a:r>
              <a:rPr lang="en-US" sz="5400" b="1" dirty="0" smtClean="0"/>
              <a:t>wind</a:t>
            </a:r>
            <a:r>
              <a:rPr lang="en-US" sz="5400" b="1" dirty="0"/>
              <a:t>, help, fog, play, </a:t>
            </a:r>
            <a:r>
              <a:rPr lang="en-US" sz="5400" b="1" dirty="0" err="1"/>
              <a:t>colour</a:t>
            </a:r>
            <a:r>
              <a:rPr lang="en-US" sz="5400" b="1" dirty="0"/>
              <a:t>, health, success, cloud, pain, sun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73300272"/>
              </p:ext>
            </p:extLst>
          </p:nvPr>
        </p:nvGraphicFramePr>
        <p:xfrm>
          <a:off x="838200" y="2866029"/>
          <a:ext cx="5181600" cy="3471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662187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chemeClr val="tx1"/>
                          </a:solidFill>
                        </a:rPr>
                        <a:t>-y</a:t>
                      </a:r>
                      <a:endParaRPr lang="ru-RU" sz="4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21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21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21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21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64559830"/>
              </p:ext>
            </p:extLst>
          </p:nvPr>
        </p:nvGraphicFramePr>
        <p:xfrm>
          <a:off x="6172200" y="2893324"/>
          <a:ext cx="5181600" cy="3435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839639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4800" dirty="0" err="1" smtClean="0">
                          <a:solidFill>
                            <a:schemeClr val="tx1"/>
                          </a:solidFill>
                        </a:rPr>
                        <a:t>ful</a:t>
                      </a:r>
                      <a:endParaRPr lang="ru-RU" sz="4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488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8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8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8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77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49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/>
              <a:t>Make </a:t>
            </a:r>
            <a:r>
              <a:rPr lang="en-US" sz="4000" b="1" dirty="0" smtClean="0"/>
              <a:t>four </a:t>
            </a:r>
            <a:r>
              <a:rPr lang="en-US" sz="4000" b="1" dirty="0"/>
              <a:t>word combinations with the new words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For example:</a:t>
            </a:r>
          </a:p>
          <a:p>
            <a:pPr marL="0" indent="0">
              <a:buNone/>
            </a:pPr>
            <a:r>
              <a:rPr lang="en-US" sz="4400" dirty="0" smtClean="0"/>
              <a:t>                                 1) a playful cat</a:t>
            </a:r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               2) a playful …</a:t>
            </a:r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               3) a … …</a:t>
            </a:r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               4) … … …</a:t>
            </a:r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              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28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06221" y="95534"/>
            <a:ext cx="7929349" cy="12555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</a:rPr>
              <a:t>Christmas!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Картинки по запросу &quot;санта клаус и рождество картинка на английском&quot;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0025" y="1294227"/>
            <a:ext cx="9251950" cy="556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884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006221" y="95534"/>
            <a:ext cx="7929349" cy="12555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Describe this holiday using the new adjectives.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Картинки по запросу &quot;санта клаус и рождество картинка на английском&quot;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0025" y="1294227"/>
            <a:ext cx="9251950" cy="556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515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our lesson is over. good-b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07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нужно взять с собой, чтобы урок прошел с пользой?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400" dirty="0" smtClean="0"/>
              <a:t>любопытство </a:t>
            </a:r>
          </a:p>
          <a:p>
            <a:r>
              <a:rPr lang="ru-RU" sz="4400" dirty="0" smtClean="0"/>
              <a:t>лень</a:t>
            </a:r>
          </a:p>
          <a:p>
            <a:r>
              <a:rPr lang="ru-RU" sz="4400" dirty="0" smtClean="0"/>
              <a:t> грусть</a:t>
            </a:r>
          </a:p>
          <a:p>
            <a:r>
              <a:rPr lang="ru-RU" sz="4400" dirty="0" smtClean="0"/>
              <a:t>хорошее настроение </a:t>
            </a:r>
          </a:p>
          <a:p>
            <a:r>
              <a:rPr lang="ru-RU" sz="4400" dirty="0" smtClean="0"/>
              <a:t>трудолюбие</a:t>
            </a:r>
          </a:p>
          <a:p>
            <a:r>
              <a:rPr lang="ru-RU" sz="4400" dirty="0" smtClean="0"/>
              <a:t> </a:t>
            </a:r>
            <a:r>
              <a:rPr lang="ru-RU" sz="4400" dirty="0"/>
              <a:t>безразличие</a:t>
            </a:r>
          </a:p>
        </p:txBody>
      </p:sp>
    </p:spTree>
    <p:extLst>
      <p:ext uri="{BB962C8B-B14F-4D97-AF65-F5344CB8AC3E}">
        <p14:creationId xmlns:p14="http://schemas.microsoft.com/office/powerpoint/2010/main" val="113865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Read these tongue twister.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445" y="1825625"/>
            <a:ext cx="10931855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en-US" sz="6000" dirty="0"/>
              <a:t>A cook’s bookshelf is </a:t>
            </a:r>
            <a:r>
              <a:rPr lang="en-US" sz="6000" b="1" dirty="0"/>
              <a:t>full </a:t>
            </a:r>
            <a:r>
              <a:rPr lang="en-US" sz="6000" dirty="0"/>
              <a:t>of </a:t>
            </a:r>
            <a:r>
              <a:rPr lang="en-US" sz="6000" dirty="0" smtClean="0"/>
              <a:t>cookbooks. 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en-US" sz="6000" dirty="0" smtClean="0"/>
              <a:t>A </a:t>
            </a:r>
            <a:r>
              <a:rPr lang="en-US" sz="6000" dirty="0"/>
              <a:t>bookman’s bookcase is </a:t>
            </a:r>
            <a:r>
              <a:rPr lang="en-US" sz="6000" b="1" dirty="0"/>
              <a:t>full</a:t>
            </a:r>
            <a:r>
              <a:rPr lang="en-US" sz="6000" dirty="0"/>
              <a:t> of good books.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6248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63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What kitty is it?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ÐÐ°ÑÑÐ¸Ð½ÐºÐ¸ Ð¿Ð¾ Ð·Ð°Ð¿ÑÐ¾ÑÑ Ð¸Ð³ÑÐ°ÑÑÐ¸Ð¹ ÐºÐ¾ÑÐµÐ½Ð¾Ðº ÐºÐ°ÑÑÐ¸Ð½Ðº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49" y="1433016"/>
            <a:ext cx="7915702" cy="500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50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Игра - </a:t>
            </a:r>
            <a:r>
              <a:rPr lang="en-US" sz="4400" dirty="0" smtClean="0">
                <a:solidFill>
                  <a:schemeClr val="tx1"/>
                </a:solidFill>
              </a:rPr>
              <a:t>play, </a:t>
            </a:r>
            <a:r>
              <a:rPr lang="ru-RU" sz="4400" dirty="0" smtClean="0">
                <a:solidFill>
                  <a:schemeClr val="tx1"/>
                </a:solidFill>
              </a:rPr>
              <a:t>игривый -  </a:t>
            </a:r>
            <a:r>
              <a:rPr lang="en-US" sz="4400" dirty="0" smtClean="0">
                <a:solidFill>
                  <a:schemeClr val="tx1"/>
                </a:solidFill>
              </a:rPr>
              <a:t>?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Picture 2" descr="ÐÐ°ÑÑÐ¸Ð½ÐºÐ¸ Ð¿Ð¾ Ð·Ð°Ð¿ÑÐ¾ÑÑ Ð¸Ð³ÑÐ°ÑÑÐ¸Ð¹ ÐºÐ¾ÑÐµÐ½Ð¾Ðº ÐºÐ°ÑÑÐ¸Ð½Ðº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61" y="1665027"/>
            <a:ext cx="6578221" cy="454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34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/>
              <a:t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3630304"/>
            <a:ext cx="9144000" cy="2593074"/>
          </a:xfrm>
        </p:spPr>
        <p:txBody>
          <a:bodyPr>
            <a:normAutofit fontScale="92500"/>
          </a:bodyPr>
          <a:lstStyle/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 was in hospital, it was difficult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him to move.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Sally is a happy girl because she is always _________________.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a lot of _______________ pictures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wall.       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6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en-US" dirty="0" smtClean="0"/>
              <a:t>Finish </a:t>
            </a:r>
            <a:r>
              <a:rPr lang="en-US" dirty="0"/>
              <a:t>the </a:t>
            </a:r>
            <a:r>
              <a:rPr lang="en-US" dirty="0" smtClean="0"/>
              <a:t>lines.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use</a:t>
            </a:r>
            <a:r>
              <a:rPr lang="ru-RU" dirty="0"/>
              <a:t> - польза  </a:t>
            </a:r>
            <a:r>
              <a:rPr lang="en-US" dirty="0" smtClean="0"/>
              <a:t>           </a:t>
            </a:r>
            <a:r>
              <a:rPr lang="en-US" b="1" dirty="0" smtClean="0"/>
              <a:t>use</a:t>
            </a:r>
            <a:r>
              <a:rPr lang="en-US" b="1" dirty="0" smtClean="0">
                <a:solidFill>
                  <a:srgbClr val="FF0000"/>
                </a:solidFill>
              </a:rPr>
              <a:t>ful</a:t>
            </a:r>
            <a:r>
              <a:rPr lang="ru-RU" dirty="0" smtClean="0"/>
              <a:t> - </a:t>
            </a:r>
            <a:r>
              <a:rPr lang="ru-RU" dirty="0"/>
              <a:t>полезный</a:t>
            </a:r>
          </a:p>
          <a:p>
            <a:r>
              <a:rPr lang="en-US" dirty="0"/>
              <a:t>success</a:t>
            </a:r>
            <a:r>
              <a:rPr lang="ru-RU" dirty="0"/>
              <a:t> - успех </a:t>
            </a:r>
            <a:r>
              <a:rPr lang="en-US" dirty="0" smtClean="0"/>
              <a:t>              </a:t>
            </a:r>
            <a:r>
              <a:rPr lang="en-US" b="1" dirty="0" smtClean="0"/>
              <a:t>success</a:t>
            </a:r>
            <a:r>
              <a:rPr lang="en-US" b="1" dirty="0" smtClean="0">
                <a:solidFill>
                  <a:srgbClr val="FF0000"/>
                </a:solidFill>
              </a:rPr>
              <a:t>ful</a:t>
            </a:r>
            <a:r>
              <a:rPr lang="ru-RU" dirty="0" smtClean="0"/>
              <a:t> </a:t>
            </a:r>
            <a:r>
              <a:rPr lang="ru-RU" dirty="0"/>
              <a:t>- успешный</a:t>
            </a:r>
          </a:p>
          <a:p>
            <a:r>
              <a:rPr lang="en-US" dirty="0"/>
              <a:t>beauty – </a:t>
            </a:r>
            <a:r>
              <a:rPr lang="ru-RU" dirty="0" smtClean="0"/>
              <a:t>красота</a:t>
            </a:r>
            <a:r>
              <a:rPr lang="en-US" dirty="0" smtClean="0"/>
              <a:t> </a:t>
            </a:r>
            <a:r>
              <a:rPr lang="ru-RU" dirty="0" smtClean="0"/>
              <a:t>                </a:t>
            </a:r>
            <a:r>
              <a:rPr lang="en-US" b="1" dirty="0" smtClean="0"/>
              <a:t>beauti</a:t>
            </a:r>
            <a:r>
              <a:rPr lang="en-US" dirty="0" smtClean="0">
                <a:solidFill>
                  <a:srgbClr val="FF0000"/>
                </a:solidFill>
              </a:rPr>
              <a:t>ful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ru-RU" dirty="0"/>
              <a:t>красивый</a:t>
            </a:r>
          </a:p>
          <a:p>
            <a:r>
              <a:rPr lang="en-US" dirty="0"/>
              <a:t>wonder - </a:t>
            </a:r>
            <a:r>
              <a:rPr lang="ru-RU" dirty="0"/>
              <a:t>чудо </a:t>
            </a:r>
            <a:r>
              <a:rPr lang="ru-RU" dirty="0" smtClean="0"/>
              <a:t>            </a:t>
            </a:r>
            <a:r>
              <a:rPr lang="ru-RU" b="1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ru-RU" dirty="0" smtClean="0"/>
              <a:t>чудесный</a:t>
            </a:r>
            <a:endParaRPr lang="ru-RU" dirty="0"/>
          </a:p>
          <a:p>
            <a:r>
              <a:rPr lang="en-US" dirty="0"/>
              <a:t>colour</a:t>
            </a:r>
            <a:r>
              <a:rPr lang="ru-RU" dirty="0"/>
              <a:t> – </a:t>
            </a:r>
            <a:r>
              <a:rPr lang="ru-RU" dirty="0" smtClean="0"/>
              <a:t>цвет                 </a:t>
            </a:r>
            <a:r>
              <a:rPr lang="ru-RU" b="1" dirty="0" smtClean="0"/>
              <a:t>_________</a:t>
            </a:r>
            <a:r>
              <a:rPr lang="ru-RU" dirty="0" smtClean="0"/>
              <a:t> </a:t>
            </a:r>
            <a:r>
              <a:rPr lang="ru-RU" dirty="0"/>
              <a:t>- красочный</a:t>
            </a:r>
          </a:p>
          <a:p>
            <a:r>
              <a:rPr lang="en-US" dirty="0"/>
              <a:t>pain</a:t>
            </a:r>
            <a:r>
              <a:rPr lang="ru-RU" dirty="0"/>
              <a:t> – боль   </a:t>
            </a:r>
            <a:r>
              <a:rPr lang="ru-RU" dirty="0" smtClean="0"/>
              <a:t>               </a:t>
            </a:r>
            <a:r>
              <a:rPr lang="ru-RU" b="1" dirty="0" smtClean="0"/>
              <a:t>__________</a:t>
            </a:r>
            <a:r>
              <a:rPr lang="ru-RU" dirty="0" smtClean="0"/>
              <a:t>- </a:t>
            </a:r>
            <a:r>
              <a:rPr lang="ru-RU" dirty="0"/>
              <a:t>болезненный     </a:t>
            </a:r>
          </a:p>
          <a:p>
            <a:r>
              <a:rPr lang="en-US" dirty="0"/>
              <a:t>joy </a:t>
            </a:r>
            <a:r>
              <a:rPr lang="ru-RU" dirty="0" smtClean="0"/>
              <a:t>– радость              </a:t>
            </a:r>
            <a:r>
              <a:rPr lang="ru-RU" b="1" dirty="0" smtClean="0"/>
              <a:t> __________ </a:t>
            </a:r>
            <a:r>
              <a:rPr lang="ru-RU" dirty="0"/>
              <a:t>- радостный</a:t>
            </a:r>
          </a:p>
          <a:p>
            <a:r>
              <a:rPr lang="en-US" dirty="0"/>
              <a:t>play </a:t>
            </a:r>
            <a:r>
              <a:rPr lang="ru-RU" dirty="0"/>
              <a:t>- игра     </a:t>
            </a:r>
            <a:r>
              <a:rPr lang="ru-RU" dirty="0" smtClean="0"/>
              <a:t>            </a:t>
            </a:r>
            <a:r>
              <a:rPr lang="ru-RU" b="1" dirty="0" smtClean="0"/>
              <a:t>____________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smtClean="0"/>
              <a:t>игривый</a:t>
            </a:r>
            <a:endParaRPr lang="ru-RU" dirty="0"/>
          </a:p>
          <a:p>
            <a:r>
              <a:rPr lang="en-US" dirty="0"/>
              <a:t>help</a:t>
            </a:r>
            <a:r>
              <a:rPr lang="ru-RU" dirty="0"/>
              <a:t>-помощь </a:t>
            </a:r>
            <a:r>
              <a:rPr lang="ru-RU" dirty="0" smtClean="0"/>
              <a:t>              </a:t>
            </a:r>
            <a:r>
              <a:rPr lang="ru-RU" b="1" dirty="0" smtClean="0"/>
              <a:t>____________</a:t>
            </a:r>
            <a:r>
              <a:rPr lang="ru-RU" dirty="0" smtClean="0"/>
              <a:t> </a:t>
            </a:r>
            <a:r>
              <a:rPr lang="ru-RU" dirty="0"/>
              <a:t>– полезный</a:t>
            </a:r>
          </a:p>
          <a:p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988860" y="1921159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487481" y="2378928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760596" y="2836697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271392" y="3316749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271392" y="3797681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040176" y="4254570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988860" y="5161930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250239" y="5669446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151633" y="4734107"/>
            <a:ext cx="978408" cy="27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13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4.xml><?xml version="1.0" encoding="utf-8"?>
<a:theme xmlns:a="http://schemas.openxmlformats.org/drawingml/2006/main" name="4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5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658</TotalTime>
  <Words>629</Words>
  <Application>Microsoft Office PowerPoint</Application>
  <PresentationFormat>Широкоэкранный</PresentationFormat>
  <Paragraphs>90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Trebuchet MS</vt:lpstr>
      <vt:lpstr>Wingdings 3</vt:lpstr>
      <vt:lpstr>1_Грань</vt:lpstr>
      <vt:lpstr>Тема Office</vt:lpstr>
      <vt:lpstr>3_Грань</vt:lpstr>
      <vt:lpstr>4_Грань</vt:lpstr>
      <vt:lpstr>Грань</vt:lpstr>
      <vt:lpstr>«Презентация к уроку по учебному предмету «Английский язык» в 5-ом классе на тему «Развитие лексических навыков. Образование прилагательных».</vt:lpstr>
      <vt:lpstr>Презентация PowerPoint</vt:lpstr>
      <vt:lpstr>Что нужно взять с собой, чтобы урок прошел с пользой?</vt:lpstr>
      <vt:lpstr>Read these tongue twister.</vt:lpstr>
      <vt:lpstr>Презентация PowerPoint</vt:lpstr>
      <vt:lpstr>What kitty is it?</vt:lpstr>
      <vt:lpstr>Игра - play, игривый -  ?</vt:lpstr>
      <vt:lpstr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 </vt:lpstr>
      <vt:lpstr> Finish the lines.</vt:lpstr>
      <vt:lpstr>Finish the rule</vt:lpstr>
      <vt:lpstr>Презентация PowerPoint</vt:lpstr>
      <vt:lpstr>Презентация PowerPoint</vt:lpstr>
      <vt:lpstr>Презентация PowerPoint</vt:lpstr>
      <vt:lpstr>What kitty is it?</vt:lpstr>
      <vt:lpstr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 </vt:lpstr>
      <vt:lpstr>Прочитайте приведенные ниже предложения. Образуйте от слов, напечатанных заглавными буквами в конце строк, обозначенных номерами 1-3, однокоренные слова так, чтобы они грамматически и лексически соответствовали содержанию текста. Заполните пропуски полученными словами. Каждый пропуск соответствует отдельному заданию из группы 1-3. </vt:lpstr>
      <vt:lpstr>Презентация PowerPoint</vt:lpstr>
      <vt:lpstr>Complete the sentences with the adjectives formed from the given words: play, wonder, beauty. </vt:lpstr>
      <vt:lpstr>Презентация PowerPoint</vt:lpstr>
      <vt:lpstr> Form the new words with these suffixes: wind, help, fog, play, colour, health, success, cloud, pain, sun </vt:lpstr>
      <vt:lpstr>Презентация PowerPoint</vt:lpstr>
      <vt:lpstr>Make four word combinations with the new words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88</cp:revision>
  <dcterms:created xsi:type="dcterms:W3CDTF">2018-12-09T15:50:32Z</dcterms:created>
  <dcterms:modified xsi:type="dcterms:W3CDTF">2021-11-03T05:21:14Z</dcterms:modified>
</cp:coreProperties>
</file>