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530432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Транспорт</a:t>
            </a:r>
            <a:endParaRPr lang="ru-RU" sz="9600" b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6630"/>
              </p:ext>
            </p:extLst>
          </p:nvPr>
        </p:nvGraphicFramePr>
        <p:xfrm>
          <a:off x="1835693" y="2996952"/>
          <a:ext cx="5400603" cy="845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67"/>
                <a:gridCol w="600067"/>
                <a:gridCol w="600067"/>
                <a:gridCol w="600067"/>
                <a:gridCol w="600067"/>
                <a:gridCol w="600067"/>
                <a:gridCol w="600067"/>
                <a:gridCol w="600067"/>
                <a:gridCol w="600067"/>
              </a:tblGrid>
              <a:tr h="845056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8" name="Picture 4" descr="C:\Users\Лена\Desktop\586902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77" y="2276872"/>
            <a:ext cx="3366175" cy="41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ена\Desktop\44677950_1244098172_bo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76872"/>
            <a:ext cx="4194665" cy="416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4" y="3140968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trans – «</a:t>
            </a:r>
            <a:r>
              <a:rPr lang="ru-RU" sz="3600" b="1" dirty="0"/>
              <a:t>через»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27984" y="414908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porte – «</a:t>
            </a:r>
            <a:r>
              <a:rPr lang="ru-RU" sz="3600" b="1" dirty="0"/>
              <a:t>нести» </a:t>
            </a:r>
          </a:p>
        </p:txBody>
      </p:sp>
    </p:spTree>
    <p:extLst>
      <p:ext uri="{BB962C8B-B14F-4D97-AF65-F5344CB8AC3E}">
        <p14:creationId xmlns:p14="http://schemas.microsoft.com/office/powerpoint/2010/main" val="60621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Лена\Desktop\moskva-pesok_scheben_s_dostavkoy_po_msk_i_obl__539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2769"/>
            <a:ext cx="2586152" cy="17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ена\Desktop\4bab5092f3979ad96e18560acca7cf04-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10854"/>
            <a:ext cx="2752226" cy="165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Лена\Desktop\1384348943_cargolux_b747-400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924" y="2382682"/>
            <a:ext cx="3158540" cy="219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Лена\Desktop\gaz_group-2012-09-27_1_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557" y="4725144"/>
            <a:ext cx="2746682" cy="169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Лена\Desktop\4bab5092f3979ad96e18560acca7cf04-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81" y="4610854"/>
            <a:ext cx="2752226" cy="165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Лена\Desktop\595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03917"/>
            <a:ext cx="3590126" cy="139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Лена\Desktop\barja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228975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Лена\Desktop\1384348943_cargolux_b747-400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469" y="2382682"/>
            <a:ext cx="3158540" cy="219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07605 0.004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-0.07292 L -0.39045 -0.62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9" y="-277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04775 -0.002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8" y="-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0.52274 0.6083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28" y="3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225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6"/>
            <a:ext cx="35909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09120"/>
            <a:ext cx="275590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337" y="4653136"/>
            <a:ext cx="274320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78410"/>
            <a:ext cx="3024336" cy="210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911" y="324580"/>
            <a:ext cx="258445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41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45296 0.00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56" y="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9 0.00301 L -0.57552 0.234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90" y="1155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52 -0.05925 L 0.18177 0.287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73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52 -0.05162 L 0.24878 0.1877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119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01 0.01458 L 0.07101 0.264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0.62986 -0.399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1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303192"/>
              </p:ext>
            </p:extLst>
          </p:nvPr>
        </p:nvGraphicFramePr>
        <p:xfrm>
          <a:off x="251520" y="1484784"/>
          <a:ext cx="8761548" cy="4444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4256"/>
                <a:gridCol w="2075950"/>
                <a:gridCol w="2190671"/>
                <a:gridCol w="2190671"/>
              </a:tblGrid>
              <a:tr h="5558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Критерии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962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962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962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57423" marR="5742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53637" y="332656"/>
            <a:ext cx="2038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Журнал</a:t>
            </a:r>
            <a:endParaRPr lang="ru-RU" alt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48478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</a:rPr>
              <a:t>Сухопутный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148478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Водный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148478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Воздушный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2391271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1. Назначение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862" y="3501008"/>
            <a:ext cx="24591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</a:rPr>
              <a:t>2. Место</a:t>
            </a:r>
          </a:p>
          <a:p>
            <a:r>
              <a:rPr lang="ru-RU" sz="2400" b="1" dirty="0" smtClean="0">
                <a:latin typeface="Cambria" panose="02040503050406030204" pitchFamily="18" charset="0"/>
              </a:rPr>
              <a:t>передвижения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230" y="4983559"/>
            <a:ext cx="2425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</a:rPr>
              <a:t>3. Изобретение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3768" y="2206025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Пассажирский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008" y="2206025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Пассажирский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40252" y="2206025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Пассажирский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5776" y="2637492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Грузовой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23927" y="2636912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Грузовой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3368" y="2614366"/>
            <a:ext cx="2160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Грузовой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5776" y="3701062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Земля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97625" y="3717032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Вода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43509" y="3701061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Небо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78020" y="4994364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Двигатель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89714" y="5014337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Двигатель</a:t>
            </a:r>
            <a:endParaRPr lang="ru-RU" sz="2200" b="1" dirty="0">
              <a:latin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7384" y="5014337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Cambria" panose="02040503050406030204" pitchFamily="18" charset="0"/>
              </a:rPr>
              <a:t>Двигатель</a:t>
            </a:r>
            <a:endParaRPr lang="ru-RU" sz="22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92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C:\Users\Лена\Desktop\raskraska-poezd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339" y="188640"/>
            <a:ext cx="181483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Лена\Desktop\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0"/>
            <a:ext cx="298577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C:\Users\Лена\Desktop\narisovat-lodku-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59" y="2492896"/>
            <a:ext cx="2511425" cy="10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C:\Users\Лена\Desktop\23714038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1876425" cy="1560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 descr="C:\Users\Лена\Desktop\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276872"/>
            <a:ext cx="2666365" cy="112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Рисунок 33" descr="C:\Users\Лена\Desktop\i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46" y="4261191"/>
            <a:ext cx="2630805" cy="161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Рисунок 34" descr="C:\Users\Лена\Desktop\trolleybus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983" y="4221088"/>
            <a:ext cx="2247900" cy="173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35" descr="C:\Users\Лена\Desktop\raskraski-korabli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238" y="4221088"/>
            <a:ext cx="2569210" cy="1815465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Овал 36"/>
          <p:cNvSpPr/>
          <p:nvPr/>
        </p:nvSpPr>
        <p:spPr>
          <a:xfrm>
            <a:off x="4304044" y="1274127"/>
            <a:ext cx="252095" cy="25209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953747" y="1536745"/>
            <a:ext cx="252095" cy="25209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632808" y="3288551"/>
            <a:ext cx="252095" cy="252095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116210" y="3441591"/>
            <a:ext cx="252095" cy="252095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8288233" y="3416820"/>
            <a:ext cx="252095" cy="25209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743245" y="5627393"/>
            <a:ext cx="252095" cy="25209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471788" y="5910505"/>
            <a:ext cx="252095" cy="25209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8352353" y="5784458"/>
            <a:ext cx="252095" cy="252095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3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836712"/>
            <a:ext cx="89289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ЦЕЛЬ УРОКА:  </a:t>
            </a:r>
          </a:p>
          <a:p>
            <a:endParaRPr lang="ru-RU" sz="4000" b="1" dirty="0">
              <a:solidFill>
                <a:srgbClr val="00B050"/>
              </a:solidFill>
              <a:latin typeface="Cambria" panose="02040503050406030204" pitchFamily="18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НАУЧИТЬСЯ </a:t>
            </a:r>
            <a:r>
              <a:rPr lang="ru-RU" sz="4000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СИСТЕМАТИЗИРОВАТЬ  </a:t>
            </a:r>
            <a:r>
              <a:rPr lang="ru-RU" sz="4000" b="1" dirty="0">
                <a:solidFill>
                  <a:srgbClr val="00B050"/>
                </a:solidFill>
                <a:latin typeface="Cambria" panose="02040503050406030204" pitchFamily="18" charset="0"/>
              </a:rPr>
              <a:t>ТРАНСПОРТ ПО ВИДАМ.</a:t>
            </a:r>
          </a:p>
          <a:p>
            <a:r>
              <a:rPr lang="ru-RU" sz="4000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 </a:t>
            </a:r>
            <a:endParaRPr lang="ru-RU" sz="4000" b="1" dirty="0">
              <a:solidFill>
                <a:srgbClr val="00B05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7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57</Words>
  <Application>Microsoft Office PowerPoint</Application>
  <PresentationFormat>Экран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RePack by Diakov</cp:lastModifiedBy>
  <cp:revision>16</cp:revision>
  <dcterms:modified xsi:type="dcterms:W3CDTF">2016-10-02T14:12:28Z</dcterms:modified>
</cp:coreProperties>
</file>