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3" r:id="rId2"/>
    <p:sldId id="313" r:id="rId3"/>
    <p:sldId id="314" r:id="rId4"/>
    <p:sldId id="315" r:id="rId5"/>
    <p:sldId id="318" r:id="rId6"/>
    <p:sldId id="258" r:id="rId7"/>
    <p:sldId id="273" r:id="rId8"/>
    <p:sldId id="316" r:id="rId9"/>
    <p:sldId id="317" r:id="rId10"/>
    <p:sldId id="319" r:id="rId11"/>
    <p:sldId id="320" r:id="rId12"/>
    <p:sldId id="322" r:id="rId13"/>
    <p:sldId id="321" r:id="rId14"/>
    <p:sldId id="325" r:id="rId15"/>
    <p:sldId id="326" r:id="rId16"/>
    <p:sldId id="328" r:id="rId17"/>
    <p:sldId id="327" r:id="rId18"/>
    <p:sldId id="329" r:id="rId19"/>
    <p:sldId id="278" r:id="rId20"/>
    <p:sldId id="274" r:id="rId21"/>
    <p:sldId id="279" r:id="rId22"/>
    <p:sldId id="280" r:id="rId23"/>
    <p:sldId id="331" r:id="rId24"/>
    <p:sldId id="332" r:id="rId25"/>
    <p:sldId id="31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50" d="100"/>
          <a:sy n="50" d="100"/>
        </p:scale>
        <p:origin x="-1066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1EF5-A4B2-4B73-ADBB-0AE1E163CC0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F1A-B201-4D42-91AC-FDC080F40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87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61CC-E540-4E86-8469-5DF5216220A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61CC-E540-4E86-8469-5DF5216220A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gif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gif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F:\&#1091;&#1088;&#1086;&#1082;\&#1047;&#1074;&#1091;&#1082;%20-%20&#1074;&#1086;&#1083;&#1096;&#1077;&#1073;&#1089;&#1090;&#1074;&#1072;.mp3" TargetMode="External"/><Relationship Id="rId1" Type="http://schemas.openxmlformats.org/officeDocument/2006/relationships/audio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1;&#1088;&#1086;&#1082;\9d716ee7c4.480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523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4316" y="728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-17140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88" y="620688"/>
            <a:ext cx="981107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5400" b="1" dirty="0" smtClean="0">
                <a:ea typeface="Calibri"/>
                <a:cs typeface="Times New Roman"/>
              </a:rPr>
              <a:t>Работа в группах</a:t>
            </a:r>
          </a:p>
          <a:p>
            <a:pPr>
              <a:spcAft>
                <a:spcPts val="1000"/>
              </a:spcAft>
            </a:pPr>
            <a:r>
              <a:rPr lang="ru-RU" sz="4800" b="1" dirty="0" smtClean="0">
                <a:ea typeface="Calibri"/>
                <a:cs typeface="Times New Roman"/>
              </a:rPr>
              <a:t>Звери         Птицы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                                              </a:t>
            </a:r>
            <a:r>
              <a:rPr lang="ru-RU" sz="4400" b="1" dirty="0" smtClean="0">
                <a:ea typeface="Calibri"/>
                <a:cs typeface="Times New Roman"/>
              </a:rPr>
              <a:t>Холоднокровные</a:t>
            </a:r>
            <a:endParaRPr lang="ru-RU" sz="4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0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324"/>
            <a:ext cx="91440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82"/>
          <a:stretch/>
        </p:blipFill>
        <p:spPr bwMode="auto">
          <a:xfrm>
            <a:off x="395537" y="0"/>
            <a:ext cx="266429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13201"/>
            <a:ext cx="2592288" cy="30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8" t="20325" r="22409" b="11576"/>
          <a:stretch/>
        </p:blipFill>
        <p:spPr bwMode="auto">
          <a:xfrm>
            <a:off x="6300192" y="-179402"/>
            <a:ext cx="2594077" cy="3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9715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НАЧИНАЕТСЯ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ЛИНЬКА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856" y="2636912"/>
            <a:ext cx="1107232" cy="10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652" y="2636912"/>
            <a:ext cx="1182464" cy="10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208" y="3672876"/>
            <a:ext cx="1166676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http://www.oblgazeta.ru/media/cache/71/de/71dedda3b13ca1caa7b2d61e063962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7344816" cy="41764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4797152"/>
            <a:ext cx="453650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Ищут молодые осинки, едят кору, ветки</a:t>
            </a:r>
            <a:r>
              <a:rPr lang="ru-RU" sz="2400" b="1" dirty="0" smtClean="0">
                <a:ea typeface="Calibri"/>
                <a:cs typeface="Times New Roman"/>
              </a:rPr>
              <a:t>.</a:t>
            </a:r>
            <a:endParaRPr lang="ru-RU" sz="1400" b="1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6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4316" y="728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4797152"/>
            <a:ext cx="7992888" cy="14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Охотятся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766343"/>
            <a:ext cx="864096" cy="5390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кал\Pictures\картинки\Sample Pictures\животные\лисы\1%20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83" y="247374"/>
            <a:ext cx="2928958" cy="2196719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C:\Users\кал\Pictures\картинки\Анимация\мышки\cat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351" y="2503897"/>
            <a:ext cx="1466850" cy="1447800"/>
          </a:xfrm>
          <a:prstGeom prst="rect">
            <a:avLst/>
          </a:prstGeom>
          <a:noFill/>
        </p:spPr>
      </p:pic>
      <p:pic>
        <p:nvPicPr>
          <p:cNvPr id="11" name="Picture 8" descr="C:\Users\кал\Pictures\картинки\Анимация\зайки\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183" y="2694319"/>
            <a:ext cx="1917900" cy="1000132"/>
          </a:xfrm>
          <a:prstGeom prst="rect">
            <a:avLst/>
          </a:prstGeom>
          <a:noFill/>
        </p:spPr>
      </p:pic>
      <p:pic>
        <p:nvPicPr>
          <p:cNvPr id="12" name="Picture 2" descr="C:\Users\кал\Pictures\картинки\Sample Pictures\животные\волки\00014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916832"/>
            <a:ext cx="3076964" cy="2267806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866" name="Picture 2" descr="http://www.wwalls.ru/pic/201403/1920x1080/wwalls.ru-696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88640"/>
            <a:ext cx="2664296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531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pic>
        <p:nvPicPr>
          <p:cNvPr id="6148" name="Picture 4" descr="C:\Users\кал\Pictures\картинки\Sample Pictures\животные\ежи\Еж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3010050" cy="2393958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C:\Users\кал\Pictures\картинки\Sample Pictures\животные\медведи\00013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4816466" cy="3218325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29058" y="1500174"/>
            <a:ext cx="5214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ЗИМОЙ МЕДВЕДИ, ЕЖИ НАХОДЯТСЯ В </a:t>
            </a:r>
            <a:r>
              <a:rPr lang="ru-RU" sz="3200" b="1" u="sng" dirty="0" smtClean="0"/>
              <a:t>СПЯЧКЕ</a:t>
            </a:r>
            <a:r>
              <a:rPr lang="ru-RU" sz="3200" b="1" dirty="0" smtClean="0"/>
              <a:t> ДО ВЕСНЫ.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119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pic>
        <p:nvPicPr>
          <p:cNvPr id="62466" name="Picture 2" descr="http://informsklad.ru/images/post_images/2013/06/20/08/114444768578198_informsklad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92696"/>
            <a:ext cx="4586658" cy="34376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479715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Бурая медведица зимой рождает  пару медвежат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119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448272" cy="2592288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563888" y="6021288"/>
            <a:ext cx="1760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atin typeface="Times New Roman" pitchFamily="18" charset="0"/>
              </a:rPr>
              <a:t>Оперение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64514" name="Picture 2" descr="http://wildfrontier.ru/wp-content/uploads/2015/09/Ryabchik7-700x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664296" cy="2736304"/>
          </a:xfrm>
          <a:prstGeom prst="rect">
            <a:avLst/>
          </a:prstGeom>
          <a:noFill/>
        </p:spPr>
      </p:pic>
      <p:pic>
        <p:nvPicPr>
          <p:cNvPr id="64516" name="Picture 4" descr="http://www.comgun.ru/uploads/posts/2012-01/132611705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6672"/>
            <a:ext cx="2376264" cy="2592288"/>
          </a:xfrm>
          <a:prstGeom prst="rect">
            <a:avLst/>
          </a:prstGeom>
          <a:noFill/>
        </p:spPr>
      </p:pic>
      <p:pic>
        <p:nvPicPr>
          <p:cNvPr id="64518" name="Picture 6" descr="http://babalena.ru/blog/wp-content/uploads/2013/01/7F6cxg7krW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8640"/>
            <a:ext cx="2664296" cy="2880320"/>
          </a:xfrm>
          <a:prstGeom prst="rect">
            <a:avLst/>
          </a:prstGeom>
          <a:noFill/>
        </p:spPr>
      </p:pic>
      <p:pic>
        <p:nvPicPr>
          <p:cNvPr id="64520" name="Picture 8" descr="http://jib.su/wp-content/uploads/2012/01/2012-01-28-13-33-37-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212976"/>
            <a:ext cx="2723456" cy="2574405"/>
          </a:xfrm>
          <a:prstGeom prst="rect">
            <a:avLst/>
          </a:prstGeom>
          <a:noFill/>
        </p:spPr>
      </p:pic>
      <p:pic>
        <p:nvPicPr>
          <p:cNvPr id="64524" name="Picture 12" descr="http://patsad.ouvlad.ru/files/2015/01/%D0%A0%D0%B8%D1%81%D1%83%D0%BD%D0%BE%D0%B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284984"/>
            <a:ext cx="300650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388005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C:\Users\кал\Pictures\картинки\Sample Pictures\птицы\bullfi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3214710" cy="2598039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 descr="C:\Users\кал\Pictures\картинки\Sample Pictures\птицы\titm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256"/>
            <a:ext cx="2740233" cy="2214578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929058" y="2143116"/>
            <a:ext cx="3473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СНЕГИРИ ПИТАЮТСЯ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ЯГОДАМИ РЯБИНЫ.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4643446"/>
            <a:ext cx="4030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СИНИЦЫ ДОБЫВАЮТ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НАСЕКОМЫХ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ИЗ КОРЫ ДЕРЕВЬЕВ.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620" y="4643446"/>
            <a:ext cx="5029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Клесты выводят потомство</a:t>
            </a:r>
          </a:p>
        </p:txBody>
      </p:sp>
      <p:pic>
        <p:nvPicPr>
          <p:cNvPr id="68610" name="Picture 2" descr="http://cdn01.ru/files/users/images/64/cf/64cfe0912a2c7b2e1c4a0f773aa55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536504" cy="3993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5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pic>
        <p:nvPicPr>
          <p:cNvPr id="9" name="Рисунок 8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714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приходом  холодных дней организм  насекомых и земноводных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цепенеет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197971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 descr="http://images.forwallpaper.com/files/thumbs/preview/61/611922__butterflies-in-the-forest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160240" cy="1944216"/>
          </a:xfrm>
          <a:prstGeom prst="rect">
            <a:avLst/>
          </a:prstGeom>
          <a:noFill/>
        </p:spPr>
      </p:pic>
      <p:pic>
        <p:nvPicPr>
          <p:cNvPr id="35846" name="Picture 6" descr="http://img-2005-06.photosight.ru/19/910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204864"/>
            <a:ext cx="2376264" cy="2016224"/>
          </a:xfrm>
          <a:prstGeom prst="rect">
            <a:avLst/>
          </a:prstGeom>
          <a:noFill/>
        </p:spPr>
      </p:pic>
      <p:pic>
        <p:nvPicPr>
          <p:cNvPr id="35844" name="Picture 4" descr="http://files.vm.ru/photo/vecherka/2012/04/file64b5symy0v4kact6n3k_800_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988840"/>
            <a:ext cx="3707904" cy="226851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97760"/>
            <a:ext cx="25557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 descr="http://fotoham.ru/img/picture/Jun/06/766d98fc4b275bfc65a4274f68b44b34/mini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553744"/>
            <a:ext cx="2304256" cy="2304256"/>
          </a:xfrm>
          <a:prstGeom prst="rect">
            <a:avLst/>
          </a:prstGeom>
          <a:noFill/>
        </p:spPr>
      </p:pic>
      <p:pic>
        <p:nvPicPr>
          <p:cNvPr id="35850" name="Picture 10" descr="http://risovach.ru/upload/2015/11/generator/muha_97059029_orig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129808"/>
            <a:ext cx="2088232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477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Звук - волшебства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mirnoe.caduk.ru/images/vak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5976664" cy="58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вук - волшебств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98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2068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Карпы и караси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зарываются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 ил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51920" y="3789040"/>
            <a:ext cx="4286248" cy="2179597"/>
            <a:chOff x="214282" y="1714488"/>
            <a:chExt cx="4286248" cy="1747549"/>
          </a:xfrm>
        </p:grpSpPr>
        <p:pic>
          <p:nvPicPr>
            <p:cNvPr id="9" name="Picture 6" descr="C:\Users\кал\Pictures\картинки\Sample Pictures\обитатели воды\рыбы\karas gol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1714488"/>
              <a:ext cx="4286248" cy="1709738"/>
            </a:xfrm>
            <a:prstGeom prst="rect">
              <a:avLst/>
            </a:prstGeom>
            <a:ln w="127000" cap="rnd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928926" y="3000372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50000"/>
                    </a:schemeClr>
                  </a:solidFill>
                </a:rPr>
                <a:t>КАРАСЬ</a:t>
              </a:r>
              <a:endParaRPr lang="ru-RU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1556792"/>
            <a:ext cx="4000528" cy="1977446"/>
            <a:chOff x="501744" y="213720"/>
            <a:chExt cx="4000528" cy="1329374"/>
          </a:xfrm>
        </p:grpSpPr>
        <p:pic>
          <p:nvPicPr>
            <p:cNvPr id="12" name="Picture 2" descr="C:\Users\кал\Pictures\картинки\Sample Pictures\обитатели воды\рыбы\kar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744" y="213720"/>
              <a:ext cx="4000528" cy="1293812"/>
            </a:xfrm>
            <a:prstGeom prst="rect">
              <a:avLst/>
            </a:prstGeom>
            <a:ln w="127000" cap="rnd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3143240" y="1142984"/>
              <a:ext cx="1205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</a:rPr>
                <a:t>КАРП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455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2068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Осётр, стерлядь, белуга покрываются 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слизью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2060848"/>
            <a:ext cx="3681648" cy="1728192"/>
            <a:chOff x="5286380" y="285728"/>
            <a:chExt cx="3681648" cy="1230304"/>
          </a:xfrm>
        </p:grpSpPr>
        <p:pic>
          <p:nvPicPr>
            <p:cNvPr id="11" name="Picture 3" descr="C:\Users\кал\Pictures\картинки\Sample Pictures\обитатели воды\рыбы\belug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285728"/>
              <a:ext cx="3563976" cy="1230304"/>
            </a:xfrm>
            <a:prstGeom prst="rect">
              <a:avLst/>
            </a:prstGeom>
            <a:ln w="127000" cap="rnd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7572396" y="1071546"/>
              <a:ext cx="1395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</a:rPr>
                <a:t>БЕЛУГА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2132856"/>
            <a:ext cx="3714776" cy="1757432"/>
            <a:chOff x="5143504" y="1643050"/>
            <a:chExt cx="3714776" cy="1757432"/>
          </a:xfrm>
        </p:grpSpPr>
        <p:pic>
          <p:nvPicPr>
            <p:cNvPr id="14" name="Picture 4" descr="C:\Users\кал\Pictures\картинки\Sample Pictures\обитатели воды\рыбы\oset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3504" y="1643050"/>
              <a:ext cx="3714776" cy="1746250"/>
            </a:xfrm>
            <a:prstGeom prst="rect">
              <a:avLst/>
            </a:prstGeom>
            <a:ln w="127000" cap="rnd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7858148" y="3000372"/>
              <a:ext cx="881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</a:rPr>
                <a:t>ОСЁТР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43808" y="4653136"/>
            <a:ext cx="3421054" cy="1727200"/>
            <a:chOff x="5214942" y="3643314"/>
            <a:chExt cx="3421054" cy="1727200"/>
          </a:xfrm>
        </p:grpSpPr>
        <p:pic>
          <p:nvPicPr>
            <p:cNvPr id="17" name="Picture 5" descr="C:\Users\кал\Pictures\картинки\Sample Pictures\обитатели воды\рыбы\sterla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14942" y="3643314"/>
              <a:ext cx="3421054" cy="1727200"/>
            </a:xfrm>
            <a:prstGeom prst="rect">
              <a:avLst/>
            </a:prstGeom>
            <a:ln w="127000" cap="rnd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7143768" y="4929198"/>
              <a:ext cx="1317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</a:rPr>
                <a:t>СТЕРЛЯДЬ</a:t>
              </a:r>
              <a:endParaRPr lang="ru-RU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867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2068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Налим становится более подвижным и мечет икру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4536926" cy="336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48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32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8229600" cy="187220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Закончи предложения, вставляя пропущенные слова</a:t>
            </a:r>
          </a:p>
          <a:p>
            <a:pPr eaLnBrk="1" hangingPunct="1"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496943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4872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  <a:t>Я узнал(а)…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  <a:t>Было интересно…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  <a:t>Меня удивило…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  <a:t>Было трудно…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6000" b="1" smtClean="0">
                <a:solidFill>
                  <a:srgbClr val="000066"/>
                </a:solidFill>
                <a:latin typeface="Times New Roman" pitchFamily="18" charset="0"/>
              </a:rPr>
              <a:t>Мне захотелось…</a:t>
            </a:r>
            <a:endParaRPr lang="ru-RU" sz="60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1872208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872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ub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1872208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  с.138 – 148, ТПО с.55, зад.16</a:t>
            </a: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872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9d716ee7c4.48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7" y="260648"/>
            <a:ext cx="76586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23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114" y="476672"/>
            <a:ext cx="8776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dirty="0">
                <a:solidFill>
                  <a:schemeClr val="bg1"/>
                </a:solidFill>
                <a:latin typeface="Monotype Corsiva" pitchFamily="66" charset="0"/>
                <a:ea typeface="Calibri"/>
              </a:rPr>
              <a:t>Зимняя пора в жизни животных.</a:t>
            </a:r>
            <a:endParaRPr lang="ru-RU" sz="6600" dirty="0">
              <a:solidFill>
                <a:schemeClr val="bg1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17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-17596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77768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  <a:ea typeface="Calibri"/>
              </a:rPr>
              <a:t>ЦЕЛЬ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400000"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  <a:ea typeface="Calibri"/>
              </a:rPr>
              <a:t>Изучить :</a:t>
            </a:r>
            <a:r>
              <a:rPr lang="ru-RU" sz="4400" dirty="0">
                <a:solidFill>
                  <a:srgbClr val="FF9933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-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изменения </a:t>
            </a:r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в жизни 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400000"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животных </a:t>
            </a:r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с приходом    зимы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400000"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- как  приспосабливаются животные к зимним  условиям.</a:t>
            </a:r>
            <a:endParaRPr lang="ru-RU" sz="4400" dirty="0">
              <a:solidFill>
                <a:schemeClr val="bg1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9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1" t="14356" b="14675"/>
          <a:stretch/>
        </p:blipFill>
        <p:spPr bwMode="auto">
          <a:xfrm>
            <a:off x="323528" y="4581128"/>
            <a:ext cx="2520279" cy="18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98"/>
            <a:ext cx="1224136" cy="12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941"/>
            <a:ext cx="2226108" cy="165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7944" y="2348880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Звери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2852936"/>
            <a:ext cx="302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Земноводные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17032"/>
            <a:ext cx="388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Пресмыкающиеся</a:t>
            </a:r>
            <a:endParaRPr lang="ru-RU" sz="3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755" y="10667"/>
            <a:ext cx="1857052" cy="20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6176" y="2708920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Рыбы</a:t>
            </a:r>
            <a:endParaRPr lang="ru-RU" sz="3600" b="1" dirty="0"/>
          </a:p>
        </p:txBody>
      </p:sp>
      <p:pic>
        <p:nvPicPr>
          <p:cNvPr id="19" name="Picture 5" descr="L327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00137"/>
            <a:ext cx="1872208" cy="2465223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4168" y="3284984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Насекомые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3140968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Птицы</a:t>
            </a:r>
            <a:endParaRPr lang="ru-RU" sz="36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361" y="3717032"/>
            <a:ext cx="1577941" cy="198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26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11702 -0.02384 -0.23403 -0.04745 -0.2809 -0.0569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52 -0.02546 L 0.37379 -0.25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 0.02777 C 0.15173 -0.09977 0.39774 -0.22686 0.49652 -0.277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702 0.29399 " pathEditMode="relative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11088 L -0.00799 0.44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5.55556E-7 0.37801 " pathEditMode="relative" ptsTypes="AA">
                                      <p:cBhvr>
                                        <p:cTn id="6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4316" y="728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47405"/>
            <a:ext cx="7992888" cy="264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ea typeface="Calibri"/>
                <a:cs typeface="Times New Roman"/>
              </a:rPr>
              <a:t>Животные</a:t>
            </a:r>
            <a:r>
              <a:rPr lang="ru-RU" sz="4800" dirty="0" smtClean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холоднокровные:        теплокровные: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766343"/>
            <a:ext cx="864096" cy="5390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70104" y="837998"/>
            <a:ext cx="1008112" cy="4673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924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               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 </a:t>
            </a:r>
            <a:r>
              <a:rPr lang="ru-RU" sz="2400" b="1" dirty="0" smtClean="0"/>
              <a:t>                 Холоднокровные</a:t>
            </a:r>
            <a:r>
              <a:rPr lang="ru-RU" sz="2400" dirty="0"/>
              <a:t> – это такие </a:t>
            </a:r>
            <a:r>
              <a:rPr lang="ru-RU" sz="2400" b="1" dirty="0"/>
              <a:t>животные</a:t>
            </a:r>
            <a:r>
              <a:rPr lang="ru-RU" sz="2400" dirty="0"/>
              <a:t>, у которых температура тела определяется </a:t>
            </a:r>
            <a:r>
              <a:rPr lang="ru-RU" sz="2400" dirty="0" smtClean="0"/>
              <a:t>температурой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окружающей их </a:t>
            </a:r>
            <a:r>
              <a:rPr lang="ru-RU" sz="2400" dirty="0" smtClean="0"/>
              <a:t>среды.</a:t>
            </a:r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           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   Теплокровные  </a:t>
            </a:r>
            <a:r>
              <a:rPr lang="ru-RU" sz="2400" dirty="0" smtClean="0"/>
              <a:t>-   это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такие </a:t>
            </a:r>
            <a:r>
              <a:rPr lang="ru-RU" sz="2400" b="1" dirty="0" smtClean="0"/>
              <a:t>животные</a:t>
            </a:r>
            <a:r>
              <a:rPr lang="ru-RU" sz="2400" dirty="0" smtClean="0"/>
              <a:t>, которые </a:t>
            </a:r>
            <a:r>
              <a:rPr lang="ru-RU" sz="2400" dirty="0"/>
              <a:t>могут поддерживать внутреннюю температуру тела на постоянном </a:t>
            </a:r>
            <a:r>
              <a:rPr lang="ru-RU" sz="2400" dirty="0" smtClean="0"/>
              <a:t>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668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96"/>
          <a:stretch/>
        </p:blipFill>
        <p:spPr bwMode="auto">
          <a:xfrm>
            <a:off x="107504" y="880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golub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060" y="88032"/>
            <a:ext cx="7992888" cy="642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ea typeface="Calibri"/>
                <a:cs typeface="Times New Roman"/>
              </a:rPr>
              <a:t>Животные</a:t>
            </a:r>
            <a:r>
              <a:rPr lang="ru-RU" sz="4800" dirty="0" smtClean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холоднокровные:        </a:t>
            </a:r>
            <a:r>
              <a:rPr lang="ru-RU" sz="4000" b="1" dirty="0" smtClean="0">
                <a:ea typeface="Calibri"/>
                <a:cs typeface="Times New Roman"/>
              </a:rPr>
              <a:t>теплокровные:</a:t>
            </a:r>
            <a:endParaRPr lang="ru-RU" sz="3600" b="1" dirty="0" smtClean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>н</a:t>
            </a:r>
            <a:r>
              <a:rPr lang="ru-RU" sz="3600" dirty="0" smtClean="0">
                <a:ea typeface="Calibri"/>
                <a:cs typeface="Times New Roman"/>
              </a:rPr>
              <a:t>асекомые                                     птицы</a:t>
            </a:r>
          </a:p>
          <a:p>
            <a:pPr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>п</a:t>
            </a:r>
            <a:r>
              <a:rPr lang="ru-RU" sz="3600" dirty="0" smtClean="0">
                <a:ea typeface="Calibri"/>
                <a:cs typeface="Times New Roman"/>
              </a:rPr>
              <a:t>ресмыкающиеся                         звери</a:t>
            </a:r>
          </a:p>
          <a:p>
            <a:pPr>
              <a:spcAft>
                <a:spcPts val="1000"/>
              </a:spcAft>
            </a:pPr>
            <a:r>
              <a:rPr lang="ru-RU" sz="3600" dirty="0" smtClean="0">
                <a:ea typeface="Calibri"/>
                <a:cs typeface="Times New Roman"/>
              </a:rPr>
              <a:t>рыбы </a:t>
            </a:r>
          </a:p>
          <a:p>
            <a:pPr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>з</a:t>
            </a:r>
            <a:r>
              <a:rPr lang="ru-RU" sz="3600" dirty="0" smtClean="0">
                <a:ea typeface="Calibri"/>
                <a:cs typeface="Times New Roman"/>
              </a:rPr>
              <a:t>емноводные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07704" y="880325"/>
            <a:ext cx="1368152" cy="12525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00192" y="941459"/>
            <a:ext cx="1440160" cy="11913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48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162</Words>
  <Application>Microsoft Office PowerPoint</Application>
  <PresentationFormat>Экран (4:3)</PresentationFormat>
  <Paragraphs>72</Paragraphs>
  <Slides>25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Я узнал(а)… Было интересно… Меня удивило… Было трудно… Мне захотелось…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WS</cp:lastModifiedBy>
  <cp:revision>99</cp:revision>
  <dcterms:created xsi:type="dcterms:W3CDTF">2012-11-18T08:19:41Z</dcterms:created>
  <dcterms:modified xsi:type="dcterms:W3CDTF">2018-02-05T11:04:25Z</dcterms:modified>
</cp:coreProperties>
</file>