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83" r:id="rId13"/>
    <p:sldId id="26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8CF7-775D-4B2B-81C8-C401B2EB2D9B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F7248-25FF-45AA-A039-FF114F279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shionblog4fall.info/photo/56b3d3bd78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71"/>
            <a:ext cx="9144000" cy="6874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/>
              <a:t>ОКРУЖАЮЩИЙ  МИР</a:t>
            </a:r>
            <a:br>
              <a:rPr lang="ru-RU" sz="3600" b="1" cap="all" dirty="0"/>
            </a:br>
            <a:r>
              <a:rPr lang="ru-RU" sz="3600" b="1" cap="all" dirty="0"/>
              <a:t>Тема: «</a:t>
            </a:r>
            <a:r>
              <a:rPr lang="x-none" sz="3600" b="1" cap="all" dirty="0"/>
              <a:t>ДИКИЕ ЖИВОТНЫЕ</a:t>
            </a:r>
            <a:r>
              <a:rPr lang="ru-RU" sz="3600" b="1" cap="all" dirty="0"/>
              <a:t>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Автор презентации:</a:t>
            </a:r>
          </a:p>
          <a:p>
            <a:pPr algn="r"/>
            <a:r>
              <a:rPr lang="ru-RU" dirty="0">
                <a:solidFill>
                  <a:srgbClr val="FF00FF"/>
                </a:solidFill>
              </a:rPr>
              <a:t>УСОВА АЛЕКСАНДРА </a:t>
            </a:r>
          </a:p>
          <a:p>
            <a:pPr algn="r"/>
            <a:r>
              <a:rPr lang="ru-RU" dirty="0">
                <a:solidFill>
                  <a:srgbClr val="FF00FF"/>
                </a:solidFill>
              </a:rPr>
              <a:t>НИКОЛАЕВНА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учитель начальных классов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609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МБОУ «Жилинская средняя общеобразовательная школа»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Хозяин лесной</a:t>
            </a:r>
            <a:endParaRPr lang="ru-RU" dirty="0"/>
          </a:p>
          <a:p>
            <a:pPr algn="ctr">
              <a:buNone/>
            </a:pPr>
            <a:r>
              <a:rPr lang="x-none"/>
              <a:t>Просыпается весной.</a:t>
            </a:r>
            <a:endParaRPr lang="ru-RU" dirty="0"/>
          </a:p>
          <a:p>
            <a:pPr algn="ctr">
              <a:buNone/>
            </a:pPr>
            <a:r>
              <a:rPr lang="x-none"/>
              <a:t>А зимой, под вьюжный вой,</a:t>
            </a:r>
            <a:endParaRPr lang="ru-RU" dirty="0"/>
          </a:p>
          <a:p>
            <a:pPr algn="ctr">
              <a:buNone/>
            </a:pPr>
            <a:r>
              <a:rPr lang="x-none"/>
              <a:t>Спит в избушке снеговой.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Медведь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1B08913-B699-6D1E-534B-809DF942A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845524"/>
            <a:ext cx="6768752" cy="5005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x-none"/>
              <a:t>Мишка по лесу гулял,</a:t>
            </a:r>
            <a:endParaRPr lang="ru-RU" dirty="0"/>
          </a:p>
          <a:p>
            <a:pPr algn="ctr">
              <a:buNone/>
            </a:pPr>
            <a:r>
              <a:rPr lang="x-none"/>
              <a:t>Мишка деток искал.</a:t>
            </a:r>
            <a:endParaRPr lang="ru-RU" dirty="0"/>
          </a:p>
          <a:p>
            <a:pPr algn="ctr">
              <a:buNone/>
            </a:pPr>
            <a:r>
              <a:rPr lang="x-none"/>
              <a:t>Долго, долго он искал,</a:t>
            </a:r>
            <a:endParaRPr lang="ru-RU" dirty="0"/>
          </a:p>
          <a:p>
            <a:pPr algn="ctr">
              <a:buNone/>
            </a:pPr>
            <a:r>
              <a:rPr lang="x-none"/>
              <a:t>Сел на травку, задремал.</a:t>
            </a:r>
            <a:endParaRPr lang="ru-RU" dirty="0"/>
          </a:p>
          <a:p>
            <a:pPr algn="ctr">
              <a:buNone/>
            </a:pPr>
            <a:r>
              <a:rPr lang="x-none"/>
              <a:t>Подремал медведь, пошёл,</a:t>
            </a:r>
            <a:endParaRPr lang="ru-RU" dirty="0"/>
          </a:p>
          <a:p>
            <a:pPr algn="ctr">
              <a:buNone/>
            </a:pPr>
            <a:r>
              <a:rPr lang="x-none"/>
              <a:t>И ребяток он нашёл.</a:t>
            </a:r>
            <a:endParaRPr lang="ru-RU" dirty="0"/>
          </a:p>
          <a:p>
            <a:pPr algn="ctr">
              <a:buNone/>
            </a:pPr>
            <a:r>
              <a:rPr lang="x-none"/>
              <a:t>Стали детки плясать,</a:t>
            </a:r>
            <a:endParaRPr lang="ru-RU" dirty="0"/>
          </a:p>
          <a:p>
            <a:pPr algn="ctr">
              <a:buNone/>
            </a:pPr>
            <a:r>
              <a:rPr lang="x-none"/>
              <a:t>Стали ножками стучать.</a:t>
            </a:r>
            <a:endParaRPr lang="ru-RU" dirty="0"/>
          </a:p>
          <a:p>
            <a:pPr algn="ctr">
              <a:buNone/>
            </a:pPr>
            <a:r>
              <a:rPr lang="x-none"/>
              <a:t>– Мишка, Мишенька, вставай,</a:t>
            </a:r>
            <a:endParaRPr lang="ru-RU" dirty="0"/>
          </a:p>
          <a:p>
            <a:pPr algn="ctr">
              <a:buNone/>
            </a:pPr>
            <a:r>
              <a:rPr lang="x-none"/>
              <a:t>С нами танец начинай!</a:t>
            </a:r>
            <a:endParaRPr lang="ru-RU" dirty="0"/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1008112" cy="10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14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Мохнатенькая, усатенькая,</a:t>
            </a:r>
            <a:endParaRPr lang="ru-RU" dirty="0"/>
          </a:p>
          <a:p>
            <a:pPr algn="ctr">
              <a:buNone/>
            </a:pPr>
            <a:r>
              <a:rPr lang="x-none"/>
              <a:t>Молоко пьёт,</a:t>
            </a:r>
            <a:endParaRPr lang="ru-RU" dirty="0"/>
          </a:p>
          <a:p>
            <a:pPr algn="ctr">
              <a:buNone/>
            </a:pPr>
            <a:r>
              <a:rPr lang="x-none"/>
              <a:t>Песенки поёт.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Кошка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6942F8-242A-BAB5-F08F-7875826FF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</a:t>
            </a:r>
            <a:r>
              <a:rPr lang="x-none"/>
              <a:t>– О ком эти загадки? </a:t>
            </a:r>
            <a:endParaRPr lang="ru-RU" dirty="0"/>
          </a:p>
          <a:p>
            <a:pPr>
              <a:buNone/>
            </a:pPr>
            <a:r>
              <a:rPr lang="ru-RU" dirty="0"/>
              <a:t>            </a:t>
            </a:r>
            <a:r>
              <a:rPr lang="x-none"/>
              <a:t>– Что могут означать эти знаки: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77072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7707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1088"/>
            <a:ext cx="1976820" cy="13185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7707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1088"/>
            <a:ext cx="1976820" cy="1318539"/>
          </a:xfrm>
          <a:prstGeom prst="rect">
            <a:avLst/>
          </a:prstGeom>
          <a:noFill/>
        </p:spPr>
      </p:pic>
      <p:pic>
        <p:nvPicPr>
          <p:cNvPr id="8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708920"/>
            <a:ext cx="1632180" cy="1224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Спереди – пятачок,</a:t>
            </a:r>
            <a:endParaRPr lang="ru-RU" dirty="0"/>
          </a:p>
          <a:p>
            <a:pPr algn="ctr">
              <a:buNone/>
            </a:pPr>
            <a:r>
              <a:rPr lang="x-none"/>
              <a:t>Сзади – крючок,</a:t>
            </a:r>
            <a:endParaRPr lang="ru-RU" dirty="0"/>
          </a:p>
          <a:p>
            <a:pPr algn="ctr">
              <a:buNone/>
            </a:pPr>
            <a:r>
              <a:rPr lang="x-none"/>
              <a:t>Посредине – спинка,</a:t>
            </a:r>
            <a:endParaRPr lang="ru-RU" dirty="0"/>
          </a:p>
          <a:p>
            <a:pPr algn="ctr">
              <a:buNone/>
            </a:pPr>
            <a:r>
              <a:rPr lang="x-none"/>
              <a:t>На спинке – щетинка.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7707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1088"/>
            <a:ext cx="1976820" cy="1318539"/>
          </a:xfrm>
          <a:prstGeom prst="rect">
            <a:avLst/>
          </a:prstGeom>
          <a:noFill/>
        </p:spPr>
      </p:pic>
      <p:pic>
        <p:nvPicPr>
          <p:cNvPr id="8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708920"/>
            <a:ext cx="1632180" cy="1224135"/>
          </a:xfrm>
          <a:prstGeom prst="rect">
            <a:avLst/>
          </a:prstGeom>
          <a:noFill/>
        </p:spPr>
      </p:pic>
      <p:pic>
        <p:nvPicPr>
          <p:cNvPr id="9" name="Picture 2" descr="https://million-wallpapers.ru/wallpapers/0/70/501051828702768/udivitelnyj-medved-griz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859360" cy="116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1976820" cy="1318539"/>
          </a:xfrm>
          <a:prstGeom prst="rect">
            <a:avLst/>
          </a:prstGeom>
          <a:noFill/>
        </p:spPr>
      </p:pic>
      <p:pic>
        <p:nvPicPr>
          <p:cNvPr id="8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708920"/>
            <a:ext cx="1632180" cy="1224135"/>
          </a:xfrm>
          <a:prstGeom prst="rect">
            <a:avLst/>
          </a:prstGeom>
          <a:noFill/>
        </p:spPr>
      </p:pic>
      <p:pic>
        <p:nvPicPr>
          <p:cNvPr id="9" name="Picture 2" descr="https://million-wallpapers.ru/wallpapers/0/70/501051828702768/udivitelnyj-medved-griz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412776"/>
            <a:ext cx="1859360" cy="1162100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5015F9E-14F4-4E91-FFE2-87F4A178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74" y="4221088"/>
            <a:ext cx="1929286" cy="1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Домашние 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/>
              <a:t>Как называют животных первой группы? </a:t>
            </a:r>
            <a:endParaRPr lang="ru-RU" dirty="0"/>
          </a:p>
          <a:p>
            <a:r>
              <a:rPr lang="x-none"/>
              <a:t>Почему их называют домашними?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7692" r="62753"/>
          <a:stretch>
            <a:fillRect/>
          </a:stretch>
        </p:blipFill>
        <p:spPr bwMode="auto">
          <a:xfrm>
            <a:off x="3635896" y="3501008"/>
            <a:ext cx="2016224" cy="21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0"/>
            <a:ext cx="2736304" cy="1757368"/>
          </a:xfrm>
          <a:prstGeom prst="rect">
            <a:avLst/>
          </a:prstGeom>
          <a:noFill/>
        </p:spPr>
      </p:pic>
      <p:pic>
        <p:nvPicPr>
          <p:cNvPr id="6" name="Picture 2" descr="http://russianbluecats.narod.ru/Cats/Kittens/CFan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Дикие 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</a:t>
            </a:r>
            <a:r>
              <a:rPr lang="x-none"/>
              <a:t>Как называют животных второй группы? </a:t>
            </a:r>
            <a:endParaRPr lang="ru-RU" dirty="0"/>
          </a:p>
          <a:p>
            <a:r>
              <a:rPr lang="ru-RU" dirty="0"/>
              <a:t>          </a:t>
            </a:r>
            <a:r>
              <a:rPr lang="x-none"/>
              <a:t>Почему их так называют</a:t>
            </a:r>
            <a:r>
              <a:rPr lang="ru-RU" dirty="0"/>
              <a:t>?</a:t>
            </a:r>
          </a:p>
          <a:p>
            <a:r>
              <a:rPr lang="x-none"/>
              <a:t> </a:t>
            </a:r>
            <a:r>
              <a:rPr lang="ru-RU" dirty="0"/>
              <a:t>        </a:t>
            </a:r>
            <a:r>
              <a:rPr lang="x-none"/>
              <a:t>Чем дикие животные отличаются от домашних?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1255" b="-3846"/>
          <a:stretch>
            <a:fillRect/>
          </a:stretch>
        </p:blipFill>
        <p:spPr bwMode="auto">
          <a:xfrm>
            <a:off x="5724128" y="3645024"/>
            <a:ext cx="12781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45024"/>
            <a:ext cx="1976820" cy="1318539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85184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301208"/>
            <a:ext cx="1632180" cy="1224135"/>
          </a:xfrm>
          <a:prstGeom prst="rect">
            <a:avLst/>
          </a:prstGeom>
          <a:noFill/>
        </p:spPr>
      </p:pic>
      <p:pic>
        <p:nvPicPr>
          <p:cNvPr id="8" name="Picture 2" descr="https://million-wallpapers.ru/wallpapers/0/70/501051828702768/udivitelnyj-medved-griz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717032"/>
            <a:ext cx="1859360" cy="116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Дикие животные - 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ribalych.ru/wp-content/uploads/2012/07/foto_obrabotka_0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6667500" cy="4657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/>
              <a:t>– Что было самым главным на уроке?</a:t>
            </a:r>
            <a:endParaRPr lang="ru-RU" dirty="0"/>
          </a:p>
          <a:p>
            <a:r>
              <a:rPr lang="x-none"/>
              <a:t> Что узнали нового? </a:t>
            </a:r>
            <a:endParaRPr lang="ru-RU" dirty="0"/>
          </a:p>
          <a:p>
            <a:r>
              <a:rPr lang="x-none"/>
              <a:t>Что показалось самым интересным и познавательным? </a:t>
            </a:r>
            <a:endParaRPr lang="ru-RU" dirty="0"/>
          </a:p>
          <a:p>
            <a:r>
              <a:rPr lang="ru-RU" dirty="0"/>
              <a:t>             </a:t>
            </a:r>
            <a:r>
              <a:rPr lang="x-none"/>
              <a:t>О чём бы хотели ещё узнать?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shionblog4fall.info/photo/56b3d3bd78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71"/>
            <a:ext cx="9144000" cy="6874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П</a:t>
            </a:r>
            <a:r>
              <a:rPr lang="x-none"/>
              <a:t>одготовить небольшой рассказ </a:t>
            </a:r>
            <a:endParaRPr lang="ru-RU" dirty="0"/>
          </a:p>
          <a:p>
            <a:pPr>
              <a:buNone/>
            </a:pPr>
            <a:r>
              <a:rPr lang="ru-RU" dirty="0"/>
              <a:t>                </a:t>
            </a:r>
            <a:r>
              <a:rPr lang="x-none"/>
              <a:t>о любом диком животном своего 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</a:t>
            </a:r>
            <a:r>
              <a:rPr lang="x-none"/>
              <a:t>края, нарисовать рисунок.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Свинья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B80E21-B556-CEAE-A174-6CCDA197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5350" y="1600200"/>
            <a:ext cx="6139058" cy="5037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За деревьями, кустами</a:t>
            </a:r>
            <a:endParaRPr lang="ru-RU" dirty="0"/>
          </a:p>
          <a:p>
            <a:pPr algn="ctr">
              <a:buNone/>
            </a:pPr>
            <a:r>
              <a:rPr lang="x-none"/>
              <a:t>Промелькнуло, будто пламя,</a:t>
            </a:r>
            <a:endParaRPr lang="ru-RU" dirty="0"/>
          </a:p>
          <a:p>
            <a:pPr algn="ctr">
              <a:buNone/>
            </a:pPr>
            <a:r>
              <a:rPr lang="x-none"/>
              <a:t>Промелькнуло, пробежало…</a:t>
            </a:r>
            <a:endParaRPr lang="ru-RU" dirty="0"/>
          </a:p>
          <a:p>
            <a:pPr algn="ctr">
              <a:buNone/>
            </a:pPr>
            <a:r>
              <a:rPr lang="x-none"/>
              <a:t>Нет ни дыма, ни пожара.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029C40-1D27-D20E-E016-32B3B384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157" y="1248068"/>
            <a:ext cx="7051636" cy="5335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По веткам скачет,</a:t>
            </a:r>
            <a:endParaRPr lang="ru-RU" dirty="0"/>
          </a:p>
          <a:p>
            <a:pPr algn="ctr">
              <a:buNone/>
            </a:pPr>
            <a:r>
              <a:rPr lang="x-none"/>
              <a:t>Да не птица,</a:t>
            </a:r>
            <a:endParaRPr lang="ru-RU" dirty="0"/>
          </a:p>
          <a:p>
            <a:pPr algn="ctr">
              <a:buNone/>
            </a:pPr>
            <a:r>
              <a:rPr lang="x-none"/>
              <a:t>Рыжая,</a:t>
            </a:r>
            <a:endParaRPr lang="ru-RU" dirty="0"/>
          </a:p>
          <a:p>
            <a:pPr algn="ctr">
              <a:buNone/>
            </a:pPr>
            <a:r>
              <a:rPr lang="x-none"/>
              <a:t>Да не лисица.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EC4F36-23D2-8EBD-9492-8155517C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417638"/>
            <a:ext cx="7056784" cy="5352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/>
              <a:t>Трав копытами касаясь,</a:t>
            </a:r>
            <a:endParaRPr lang="ru-RU" dirty="0"/>
          </a:p>
          <a:p>
            <a:pPr algn="ctr">
              <a:buNone/>
            </a:pPr>
            <a:r>
              <a:rPr lang="x-none"/>
              <a:t>Ходит по лесу красавец,</a:t>
            </a:r>
            <a:endParaRPr lang="ru-RU" dirty="0"/>
          </a:p>
          <a:p>
            <a:pPr algn="ctr">
              <a:buNone/>
            </a:pPr>
            <a:r>
              <a:rPr lang="x-none"/>
              <a:t>Ходит смело и легко,</a:t>
            </a:r>
            <a:endParaRPr lang="ru-RU" dirty="0"/>
          </a:p>
          <a:p>
            <a:pPr algn="ctr">
              <a:buNone/>
            </a:pPr>
            <a:r>
              <a:rPr lang="x-none"/>
              <a:t>Рога раскинув широко.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6240692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319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ОКРУЖАЮЩИЙ  МИР Тема: «ДИКИЕ ЖИВОТНЫЕ»</vt:lpstr>
      <vt:lpstr>Повторение изученного</vt:lpstr>
      <vt:lpstr>Свинья</vt:lpstr>
      <vt:lpstr>Повторение изученного</vt:lpstr>
      <vt:lpstr>Лиса</vt:lpstr>
      <vt:lpstr>Повторение изученного</vt:lpstr>
      <vt:lpstr>Белка</vt:lpstr>
      <vt:lpstr>Повторение изученного</vt:lpstr>
      <vt:lpstr>Лось</vt:lpstr>
      <vt:lpstr>Повторение изученного</vt:lpstr>
      <vt:lpstr>Медведь</vt:lpstr>
      <vt:lpstr>Физкультминутка</vt:lpstr>
      <vt:lpstr>Повторение изученного</vt:lpstr>
      <vt:lpstr>Кошка</vt:lpstr>
      <vt:lpstr>Презентация PowerPoint</vt:lpstr>
      <vt:lpstr>Животные</vt:lpstr>
      <vt:lpstr>Животные</vt:lpstr>
      <vt:lpstr>Животные</vt:lpstr>
      <vt:lpstr>Животные</vt:lpstr>
      <vt:lpstr>Животные</vt:lpstr>
      <vt:lpstr>Животные</vt:lpstr>
      <vt:lpstr>Домашние животные</vt:lpstr>
      <vt:lpstr>Дикие животные</vt:lpstr>
      <vt:lpstr>Дикие животные - звери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Николай Туран</dc:creator>
  <cp:lastModifiedBy>Николай Лушин</cp:lastModifiedBy>
  <cp:revision>13</cp:revision>
  <dcterms:created xsi:type="dcterms:W3CDTF">2016-11-04T05:39:25Z</dcterms:created>
  <dcterms:modified xsi:type="dcterms:W3CDTF">2023-03-19T08:28:44Z</dcterms:modified>
</cp:coreProperties>
</file>