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1" r:id="rId4"/>
    <p:sldId id="265" r:id="rId5"/>
    <p:sldId id="266" r:id="rId6"/>
    <p:sldId id="267" r:id="rId7"/>
    <p:sldId id="284" r:id="rId8"/>
    <p:sldId id="269" r:id="rId9"/>
    <p:sldId id="272" r:id="rId10"/>
    <p:sldId id="289" r:id="rId11"/>
    <p:sldId id="273" r:id="rId12"/>
    <p:sldId id="282" r:id="rId13"/>
    <p:sldId id="274" r:id="rId14"/>
    <p:sldId id="275" r:id="rId15"/>
    <p:sldId id="276" r:id="rId16"/>
    <p:sldId id="277" r:id="rId17"/>
    <p:sldId id="280" r:id="rId18"/>
    <p:sldId id="281" r:id="rId19"/>
    <p:sldId id="279" r:id="rId20"/>
    <p:sldId id="288" r:id="rId21"/>
    <p:sldId id="283" r:id="rId22"/>
    <p:sldId id="28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ВТИНА" initials="А" lastIdx="1" clrIdx="0">
    <p:extLst>
      <p:ext uri="{19B8F6BF-5375-455C-9EA6-DF929625EA0E}">
        <p15:presenceInfo xmlns:p15="http://schemas.microsoft.com/office/powerpoint/2012/main" userId="АЛЕВТ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7" autoAdjust="0"/>
    <p:restoredTop sz="94717" autoAdjust="0"/>
  </p:normalViewPr>
  <p:slideViewPr>
    <p:cSldViewPr snapToGrid="0">
      <p:cViewPr varScale="1">
        <p:scale>
          <a:sx n="80" d="100"/>
          <a:sy n="80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70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4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9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2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4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19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3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93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79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0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E4391-48FE-4DF4-B162-CA0D8601BCA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1C7E0-06D6-4DB0-95B4-2956B3242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7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.wdp"/><Relationship Id="rId7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6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9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4.jpeg"/><Relationship Id="rId3" Type="http://schemas.microsoft.com/office/2007/relationships/hdphoto" Target="../media/hdphoto1.wdp"/><Relationship Id="rId7" Type="http://schemas.openxmlformats.org/officeDocument/2006/relationships/image" Target="../media/image59.jpeg"/><Relationship Id="rId12" Type="http://schemas.openxmlformats.org/officeDocument/2006/relationships/image" Target="../media/image6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5" Type="http://schemas.openxmlformats.org/officeDocument/2006/relationships/image" Target="../media/image65.jpeg"/><Relationship Id="rId10" Type="http://schemas.openxmlformats.org/officeDocument/2006/relationships/image" Target="../media/image61.jpeg"/><Relationship Id="rId4" Type="http://schemas.openxmlformats.org/officeDocument/2006/relationships/image" Target="../media/image9.jpeg"/><Relationship Id="rId9" Type="http://schemas.openxmlformats.org/officeDocument/2006/relationships/image" Target="../media/image60.jpeg"/><Relationship Id="rId1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9.jpeg"/><Relationship Id="rId9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9.jpe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9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9.jpe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4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67087" y="950317"/>
            <a:ext cx="7243843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Узоры на снегу</a:t>
            </a:r>
            <a:endParaRPr lang="ru-RU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8" y="2301792"/>
            <a:ext cx="2365369" cy="165261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10" y="2119888"/>
            <a:ext cx="2365369" cy="166805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2057399" y="5221225"/>
            <a:ext cx="8138161" cy="155448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516937" y="5687234"/>
            <a:ext cx="25091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Габдрахманова</a:t>
            </a:r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Эльмира </a:t>
            </a:r>
            <a:r>
              <a:rPr lang="ru-RU" sz="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Ринатовна</a:t>
            </a:r>
            <a:endParaRPr lang="ru-RU" sz="9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</a:t>
            </a:r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«Многопрофильная школа № 181»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 город Казань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Татарстан</a:t>
            </a:r>
            <a:endParaRPr lang="ru-RU" sz="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0654" y="5537697"/>
            <a:ext cx="2724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 Татьяна Николаевна</a:t>
            </a:r>
          </a:p>
          <a:p>
            <a:pPr algn="ctr"/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«Лицей № 121</a:t>
            </a:r>
          </a:p>
          <a:p>
            <a:pPr algn="ctr"/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мени </a:t>
            </a:r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 Советского союза С. А. </a:t>
            </a:r>
            <a:r>
              <a:rPr lang="ru-RU" sz="9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Ахтямова</a:t>
            </a:r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 город Казань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Татарстан</a:t>
            </a:r>
            <a:endParaRPr lang="ru-RU" sz="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6447" y="5687234"/>
            <a:ext cx="24769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Горбунова Алевтина Юрьевна</a:t>
            </a:r>
          </a:p>
          <a:p>
            <a:pPr algn="ctr"/>
            <a:r>
              <a:rPr lang="ru-RU" sz="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«Многопрофильная школа № 181»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 город Казань</a:t>
            </a:r>
          </a:p>
          <a:p>
            <a:pPr algn="ctr"/>
            <a:r>
              <a:rPr lang="ru-RU" sz="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Татарстан</a:t>
            </a:r>
            <a:endParaRPr lang="ru-RU" sz="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6935" y="583727"/>
            <a:ext cx="3860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литературного чтения во 2 классе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683" y="2425568"/>
            <a:ext cx="3889585" cy="2115495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softEdge rad="63500"/>
          </a:effectLst>
        </p:spPr>
      </p:pic>
      <p:pic>
        <p:nvPicPr>
          <p:cNvPr id="16" name="Picture 18" descr="https://pibig.info/uploads/posts/2022-01/thumbs/1642077445_9-pibig-info-p-sledi-zhivotnikh-zimoi-priroda-krasivo-fot-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69" y="3685048"/>
            <a:ext cx="2481278" cy="162110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ds05.infourok.ru/uploads/ex/04b8/000659cf-7cee382a/img2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29195" r="36431" b="7192"/>
          <a:stretch/>
        </p:blipFill>
        <p:spPr bwMode="auto">
          <a:xfrm>
            <a:off x="8375904" y="3676157"/>
            <a:ext cx="2481278" cy="159988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66700" y="23983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148328" y="512064"/>
            <a:ext cx="395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Речевая разминка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624" y="1245954"/>
            <a:ext cx="1133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Представьте, что на ваши ладошки упали снежинки. Вы полюбовались их красотой и решили отпустить на волю.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1848" y="1929458"/>
            <a:ext cx="8503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Наберите воздух через нос и немного задержите дыхание.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Сдуньте снежинки со своей руки.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раз наберите воздух через нос и задержите дыхание.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сдуньте снежинки с рук своего соседа по парте.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ещё раз наберите воздух через нос и немного задержите дыхание.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сдуньте снежинки с рук у соседа, который сидит перед вами.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184" y="4151844"/>
            <a:ext cx="325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дыхания.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372" y="4508398"/>
            <a:ext cx="1079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глубокий вдох через нос, задержите немного дыхание и проговорите поговорку.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8212" y="5240893"/>
            <a:ext cx="726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Заковал мороз реки, но не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навеке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6784" y="1891184"/>
            <a:ext cx="1655064" cy="26662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495680" y="5172729"/>
            <a:ext cx="1243692" cy="12558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24" y="5172730"/>
            <a:ext cx="1243692" cy="12558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562" y="334597"/>
            <a:ext cx="945642" cy="9549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74380" y="315529"/>
            <a:ext cx="945642" cy="9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66700" y="23983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4279391" y="408760"/>
            <a:ext cx="369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379" y="1016097"/>
            <a:ext cx="535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Почему рассказ назван «Узоры на снегу»?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909" y="1623434"/>
            <a:ext cx="338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абзац (жужжащие чтение)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552" y="2116090"/>
            <a:ext cx="819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Задание № 1 стр. 71 в рабочей тетради по литературному чтению.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341" y="2761035"/>
            <a:ext cx="335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абзац (чтение по цепочке)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6568" y="3238975"/>
            <a:ext cx="5687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кто такие охотники?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видят на снежной скатерти охотники?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эти узоры можно назвать по другому?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9772" y="4462541"/>
            <a:ext cx="8185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Задание стр. 72 в рабочей тетради по литературному чтению.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013" y="5070554"/>
            <a:ext cx="2487370" cy="1437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6568" y="5070554"/>
            <a:ext cx="602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чем можно читать следы?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чем пишут животные?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озаглавить эту часть?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5581" y="1216152"/>
            <a:ext cx="3052966" cy="313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9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66700" y="23983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280916" y="239839"/>
            <a:ext cx="369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192" y="776468"/>
            <a:ext cx="345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3 - 4 абзац (чтение про себя)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192" y="1106927"/>
            <a:ext cx="5861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Следы каких животных увидели охотники?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876" y="5136629"/>
            <a:ext cx="2487384" cy="1438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192" y="1426441"/>
            <a:ext cx="568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Выборочное чтение. Показ следов животных.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192" y="1730823"/>
            <a:ext cx="7678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автор описал поведение зайчика?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кого охотился горностай?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пробежал горностай?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видны следы лисицы?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что похожи лисьи следы?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прошли волки?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Объясните, почему они шли именно так?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и прочитайте предложение о том, как прошли лоси?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Объясните, почему они поднимают снег копытами?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7610" y="1426441"/>
            <a:ext cx="3808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Словесное рисование картины.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6592" y="1718738"/>
            <a:ext cx="4742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озаглавить эту часть?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происходят события?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картину можно нарисовать?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цвета будете использовать?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изобразите на переднем плане?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изобразите на дальнем плане?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192" y="4497417"/>
            <a:ext cx="273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абзац (чтение вслух)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192" y="4830606"/>
            <a:ext cx="7872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озаглавить эту часть?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ли я поняла, что у каждого животного свои следы?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чем сравнивает автор следы зверей? Объясните почему?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Можем ли мы увидеть такие узоры в другое время года?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Почему вы так думаете?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60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66700" y="23983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177281" y="369925"/>
            <a:ext cx="3849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6617" y="1278123"/>
            <a:ext cx="5330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пришли в зимний лес.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здесь вокруг чудес!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берёзка в шубе стоит,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Слева ёлка на нас глядит.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 серенький сидит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ушами шевелит.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Зайке холодно сидеть,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лапочки погреть,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Зайке холодно стоять,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зайке поскакать.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Кто-то зайку напугал,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 – прыг и убежал.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176" y="4141216"/>
            <a:ext cx="1217676" cy="2399886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2" t="8205" r="12488" b="6054"/>
          <a:stretch/>
        </p:blipFill>
        <p:spPr>
          <a:xfrm flipH="1">
            <a:off x="977842" y="4481552"/>
            <a:ext cx="1737288" cy="180072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Picture 10" descr="http://s1.fotokto.ru/concurs/photo/full/0/91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758" y="984392"/>
            <a:ext cx="2651433" cy="315682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get.pxhere.com/photo/tree-branch-snow-winter-autumn-weather-fir-christmas-tree-season-christmas-decoration-2012-spruce-october-freezing-coldsnap-woody-plant-allgau-114248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0" r="24336"/>
          <a:stretch/>
        </p:blipFill>
        <p:spPr bwMode="auto">
          <a:xfrm>
            <a:off x="574386" y="984392"/>
            <a:ext cx="2608327" cy="315682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66700" y="23983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72838" y="442405"/>
            <a:ext cx="4904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9988" y="2207853"/>
            <a:ext cx="261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паре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8695" t="11495" r="9318" b="8253"/>
          <a:stretch/>
        </p:blipFill>
        <p:spPr>
          <a:xfrm>
            <a:off x="675131" y="1875091"/>
            <a:ext cx="1325879" cy="10312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503932" y="1411263"/>
            <a:ext cx="7242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Выразительное чтение произведения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cdnn21.img.ria.ru/images/97958/94/979589470_223:0:2000:1333_1920x0_80_0_0_245c56299815fb51c794315539737ed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2906331"/>
            <a:ext cx="4725933" cy="339015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cdn.7days.ru/pic/bd3/969220/1368449/9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2906330"/>
            <a:ext cx="4724588" cy="339015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61726" y="2207853"/>
            <a:ext cx="415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чтение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5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66700" y="181942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45686" y="285071"/>
            <a:ext cx="3564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группе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623" y="239839"/>
            <a:ext cx="1420491" cy="12254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782" y="783441"/>
            <a:ext cx="3803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«Чьи следы?»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3243" y="1429772"/>
            <a:ext cx="1132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Разложите картинки животных в таком же порядке как в тексте. К каждому животному попробуйте добавить картинку с изображением его следа и с предложением из текста.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377" y="5513762"/>
            <a:ext cx="4224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следы лишние? Почему?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377" y="6043680"/>
            <a:ext cx="3182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Кому они принадлежат?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2" t="8205" r="12488" b="6054"/>
          <a:stretch/>
        </p:blipFill>
        <p:spPr>
          <a:xfrm rot="20820425">
            <a:off x="576319" y="2630578"/>
            <a:ext cx="1274621" cy="132116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Объект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26608" r="48275" b="19256"/>
          <a:stretch/>
        </p:blipFill>
        <p:spPr>
          <a:xfrm>
            <a:off x="1242479" y="3777548"/>
            <a:ext cx="1737360" cy="136627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Picture 20" descr="https://ds05.infourok.ru/uploads/ex/0b85/000e4fdc-b9295456/img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3" t="19645" r="38715" b="55771"/>
          <a:stretch/>
        </p:blipFill>
        <p:spPr bwMode="auto">
          <a:xfrm>
            <a:off x="6540891" y="5368639"/>
            <a:ext cx="1985863" cy="106070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s://ds05.infourok.ru/uploads/ex/0b85/000e4fdc-b9295456/img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20704" r="71921" b="54711"/>
          <a:stretch/>
        </p:blipFill>
        <p:spPr bwMode="auto">
          <a:xfrm rot="5400000">
            <a:off x="10238047" y="3633061"/>
            <a:ext cx="2003693" cy="106070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https://ds05.infourok.ru/uploads/ex/0b85/000e4fdc-b9295456/img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0" t="60583" r="35099" b="13137"/>
          <a:stretch/>
        </p:blipFill>
        <p:spPr bwMode="auto">
          <a:xfrm>
            <a:off x="8254042" y="2715357"/>
            <a:ext cx="2164339" cy="107241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https://ds05.infourok.ru/uploads/ex/0b85/000e4fdc-b9295456/img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60643" r="69197" b="13077"/>
          <a:stretch/>
        </p:blipFill>
        <p:spPr bwMode="auto">
          <a:xfrm rot="5400000">
            <a:off x="6374602" y="3511191"/>
            <a:ext cx="2011680" cy="113385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Объект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21608" r="25974" b="18499"/>
          <a:stretch/>
        </p:blipFill>
        <p:spPr>
          <a:xfrm>
            <a:off x="2249843" y="2646519"/>
            <a:ext cx="1878252" cy="9052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0" name="Picture 8" descr="https://i.pinimg.com/originals/87/60/64/876064e48efb74101ef2023e910587d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/>
          <a:stretch/>
        </p:blipFill>
        <p:spPr bwMode="auto">
          <a:xfrm rot="576864">
            <a:off x="4652009" y="2578648"/>
            <a:ext cx="1795023" cy="13458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placepic.ru/wp-content/uploads/2019/08/image-3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24" y="3773221"/>
            <a:ext cx="1685794" cy="13458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agrozona.bg/app/uploads/2017/12/768--Katerica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 r="4641"/>
          <a:stretch/>
        </p:blipFill>
        <p:spPr bwMode="auto">
          <a:xfrm rot="5400000">
            <a:off x="9857896" y="4879576"/>
            <a:ext cx="1033548" cy="201168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st3.depositphotos.com/4890481/13249/i/950/depositphotos_132491198-stock-photo-gulls-feet-birds-footprints-o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755" y="3991149"/>
            <a:ext cx="1565480" cy="117411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56032" y="246888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35223" y="442686"/>
            <a:ext cx="6364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 свою работу в группе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83" y="2613737"/>
            <a:ext cx="11199305" cy="2423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683" y="1589767"/>
            <a:ext cx="721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 знак «+» только в одном столбике.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56032" y="219456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497068" y="356616"/>
            <a:ext cx="126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656536" y="825696"/>
            <a:ext cx="5904656" cy="566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Segoe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5">
                    <a:lumMod val="50000"/>
                  </a:schemeClr>
                </a:solidFill>
                <a:latin typeface="Segoe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Segoe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accent5">
                    <a:lumMod val="50000"/>
                  </a:schemeClr>
                </a:solidFill>
                <a:latin typeface="Segoe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accent5">
                    <a:lumMod val="50000"/>
                  </a:schemeClr>
                </a:solidFill>
                <a:latin typeface="Segoe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К какому жанру относится произведение «Узоры на снегу»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А) рассказ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Б) басня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В)  легенда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Кто автор произведения «Узоры на снегу»?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А) Г. Скребицкий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Б) И. Соколов – Микитов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В) В. Чаплина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Это произведение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А) о детях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Б) о богатырях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В) о животных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О каком животном не говорится в произведении?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А) медведь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Б) лиса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В) заяц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6774937" y="825696"/>
            <a:ext cx="4824535" cy="4875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Segoe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5">
                    <a:lumMod val="50000"/>
                  </a:schemeClr>
                </a:solidFill>
                <a:latin typeface="Segoe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Segoe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accent5">
                    <a:lumMod val="50000"/>
                  </a:schemeClr>
                </a:solidFill>
                <a:latin typeface="Segoe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accent5">
                    <a:lumMod val="50000"/>
                  </a:schemeClr>
                </a:solidFill>
                <a:latin typeface="Segoe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Как называют проснувшегося зимой медведя?</a:t>
            </a: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ворчун</a:t>
            </a: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шатун</a:t>
            </a: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рычун</a:t>
            </a:r>
          </a:p>
          <a:p>
            <a:endParaRPr lang="ru-RU" sz="1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На какой фотографии изображён след волка?</a:t>
            </a: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</a:p>
          <a:p>
            <a:endParaRPr lang="ru-RU" sz="1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Чьи следы похожи на красивую цепочку?</a:t>
            </a: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горностая</a:t>
            </a: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зайца</a:t>
            </a:r>
          </a:p>
          <a:p>
            <a:pPr marL="0" indent="0">
              <a:buFont typeface="Arial" pitchFamily="34" charset="0"/>
              <a:buNone/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лисы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56032" y="219456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9384" y="649224"/>
            <a:ext cx="8119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 себя по пятибалльной шкале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058471"/>
              </p:ext>
            </p:extLst>
          </p:nvPr>
        </p:nvGraphicFramePr>
        <p:xfrm>
          <a:off x="1115567" y="2249422"/>
          <a:ext cx="9985248" cy="3826674"/>
        </p:xfrm>
        <a:graphic>
          <a:graphicData uri="http://schemas.openxmlformats.org/drawingml/2006/table">
            <a:tbl>
              <a:tblPr firstRow="1" bandRow="1"/>
              <a:tblGrid>
                <a:gridCol w="2496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6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6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2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/п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Вариант ответа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Моя оценка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Оценка учителя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8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1.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8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2.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3.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8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4.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8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5.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8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6.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dirty="0" smtClean="0"/>
                        <a:t>7.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5567" y="1540657"/>
            <a:ext cx="7187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Фамилия, имя____________________ класс_______________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186035" y="239838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66520" y="480854"/>
            <a:ext cx="812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 можем ли мы в городе увидеть следы? Чьи?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8" descr="kot-koshka-koteika-zima-sneg-sledy-t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5450" y="1802253"/>
            <a:ext cx="2234894" cy="166036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Picture 14" descr="https://avatars.mds.yandex.net/get-zen_doc/1581919/pub_5e5f2b4079a06d265f2fd383_5e5f2b7223e45944a74ecb18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60" y="1340605"/>
            <a:ext cx="3075558" cy="230666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2" y="1271016"/>
            <a:ext cx="2100921" cy="150120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72" y="1984352"/>
            <a:ext cx="1855156" cy="145131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52" y="3647273"/>
            <a:ext cx="2274700" cy="160749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4" b="-731"/>
          <a:stretch/>
        </p:blipFill>
        <p:spPr>
          <a:xfrm>
            <a:off x="8105761" y="4415944"/>
            <a:ext cx="1919159" cy="137106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4"/>
          <a:stretch/>
        </p:blipFill>
        <p:spPr>
          <a:xfrm>
            <a:off x="5741571" y="5002340"/>
            <a:ext cx="2041961" cy="132112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57" y="3872643"/>
            <a:ext cx="1947096" cy="137017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662" y="3675505"/>
            <a:ext cx="1952530" cy="156731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79" y="4415944"/>
            <a:ext cx="1944215" cy="137106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6" name="Picture 10" descr="https://img-fotki.yandex.ru/get/4529/105673756.22d/0_6b706_1a58d4e0_XXL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8" b="40840"/>
          <a:stretch/>
        </p:blipFill>
        <p:spPr bwMode="auto">
          <a:xfrm>
            <a:off x="9253017" y="1271015"/>
            <a:ext cx="2279455" cy="150120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1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56032" y="219456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94176" y="996696"/>
            <a:ext cx="805586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природе другом стать,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Тайны все её узнать,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загадки разгадать,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Научитесь наблюдать.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вместе развивать у себя внимательность,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поможет всё узнать наша любознательность.</a:t>
            </a:r>
          </a:p>
        </p:txBody>
      </p:sp>
      <p:pic>
        <p:nvPicPr>
          <p:cNvPr id="6" name="Содержимое 4" descr="z1303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27" y="1446847"/>
            <a:ext cx="3071749" cy="2788919"/>
          </a:xfrm>
          <a:prstGeom prst="rect">
            <a:avLst/>
          </a:prstGeom>
          <a:ln w="57150">
            <a:solidFill>
              <a:srgbClr val="7030A0"/>
            </a:solidFill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77240" y="219456"/>
            <a:ext cx="3401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Эпиграф</a:t>
            </a:r>
            <a:endParaRPr lang="ru-RU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" y="3410871"/>
            <a:ext cx="2436192" cy="32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56031" y="23983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96529" y="261730"/>
            <a:ext cx="304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паре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4575" y="173761"/>
            <a:ext cx="1457070" cy="1194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9154" y="646451"/>
            <a:ext cx="335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443" y="1259732"/>
            <a:ext cx="6876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Сочините рассказ по его началу. Озаглавьте свой рассказ.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891" y="1803298"/>
            <a:ext cx="11247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зима. Закружились в воздухе первые снежинки. Ночью выпал густой снег. Утром на белой скатерти снега появились первые следы.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3185" y="3401567"/>
            <a:ext cx="1883827" cy="31319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443" y="4567448"/>
            <a:ext cx="3646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творческой работы.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0308" y="5061185"/>
            <a:ext cx="7231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понравилось сочинять рассказ? Почему?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это задание показалось трудным?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для чего мы сочиняли рассказ?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вы можете применить полученные знания и умения?</a:t>
            </a:r>
          </a:p>
        </p:txBody>
      </p:sp>
    </p:spTree>
    <p:extLst>
      <p:ext uri="{BB962C8B-B14F-4D97-AF65-F5344CB8AC3E}">
        <p14:creationId xmlns:p14="http://schemas.microsoft.com/office/powerpoint/2010/main" val="71959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330708" y="23983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04672" y="384048"/>
            <a:ext cx="6163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Ребята, как вы думаете, какой характер у зимы?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4672" y="948750"/>
            <a:ext cx="10460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чувствуют себя птицы зимой? Как вы можете помочь нашим пернатым друзьям?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1831" y="1363831"/>
            <a:ext cx="311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Корзина идей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fsd.multiurok.ru/html/2017/01/14/s_587a0b8e96aa5/img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5" t="12076" r="4372" b="15499"/>
          <a:stretch/>
        </p:blipFill>
        <p:spPr bwMode="auto">
          <a:xfrm>
            <a:off x="7550657" y="2053594"/>
            <a:ext cx="1968247" cy="234572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013" y="2053594"/>
            <a:ext cx="1518036" cy="2408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980" y="3035663"/>
            <a:ext cx="1895914" cy="1780741"/>
          </a:xfrm>
          <a:prstGeom prst="rect">
            <a:avLst/>
          </a:prstGeom>
        </p:spPr>
      </p:pic>
      <p:pic>
        <p:nvPicPr>
          <p:cNvPr id="10" name="Picture 3" descr="C:\Users\1\Desktop\images.jpg кормушка.jpg"/>
          <p:cNvPicPr>
            <a:picLocks noChangeAspect="1" noChangeArrowheads="1"/>
          </p:cNvPicPr>
          <p:nvPr/>
        </p:nvPicPr>
        <p:blipFill>
          <a:blip r:embed="rId8" cstate="print"/>
          <a:srcRect l="18000"/>
          <a:stretch>
            <a:fillRect/>
          </a:stretch>
        </p:blipFill>
        <p:spPr bwMode="auto">
          <a:xfrm flipH="1">
            <a:off x="2954360" y="3078325"/>
            <a:ext cx="1794490" cy="148811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11" name="Picture 3" descr="C:\Users\1\Desktop\images_cms-image-000045232.jpg к.р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25874" y="2082609"/>
            <a:ext cx="2098454" cy="134301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635101" y="5275801"/>
            <a:ext cx="418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твои дела какие?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8" descr="https://avatars.mds.yandex.net/get-zen_doc/1708012/pub_5e42cd444721437c61f9c8c3_5e42ce924a28a11ab2b49476/scale_120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4" r="10091"/>
          <a:stretch/>
        </p:blipFill>
        <p:spPr bwMode="auto">
          <a:xfrm>
            <a:off x="9953421" y="2053594"/>
            <a:ext cx="1778384" cy="233410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koffkindom.ru/wp-content/uploads/2016/03/kormushki-salo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3"/>
          <a:stretch/>
        </p:blipFill>
        <p:spPr bwMode="auto">
          <a:xfrm>
            <a:off x="840989" y="3990322"/>
            <a:ext cx="1787714" cy="2418997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s://avatars.mds.yandex.net/get-mpic/5209712/img_id5686279412444884996.jpeg/ori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6167" r="8462" b="3033"/>
          <a:stretch/>
        </p:blipFill>
        <p:spPr bwMode="auto">
          <a:xfrm>
            <a:off x="8886416" y="4566438"/>
            <a:ext cx="1956197" cy="184288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45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66700" y="310896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1520" y="219456"/>
            <a:ext cx="2615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урока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336" y="749999"/>
            <a:ext cx="10735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Расскажите, что нового, интересного и полезного вы узнали на уроке?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каким произведением познакомились на уроке?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научились на уроке?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задания вам были интересны на уроке? Какие задания вызвали у вас трудности?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428" y="2073438"/>
            <a:ext cx="240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6235" y="2711232"/>
            <a:ext cx="346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понравился. Всё было понятно и интересно.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9381" y="2688991"/>
            <a:ext cx="3316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Остались вопросы. У меня не всё получилось.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4526280"/>
            <a:ext cx="561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выбору)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6520" y="5200650"/>
            <a:ext cx="51526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Подробный пересказ.</a:t>
            </a:r>
          </a:p>
          <a:p>
            <a:pPr marL="342900" indent="-342900" algn="r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со следами и история к нему.</a:t>
            </a:r>
          </a:p>
          <a:p>
            <a:pPr marL="342900" indent="-342900" algn="r"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рисунок к рассказу и подписать их предложениями из текста.</a:t>
            </a:r>
          </a:p>
          <a:p>
            <a:pPr algn="r"/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9560" y="3376492"/>
            <a:ext cx="1243692" cy="12558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013" y="3435667"/>
            <a:ext cx="1728948" cy="12286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71071" y="2807948"/>
            <a:ext cx="1883827" cy="37127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8410" y="4881784"/>
            <a:ext cx="1312267" cy="17238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3916" y="452939"/>
            <a:ext cx="1083629" cy="17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8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66700" y="23983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5" descr="C:\Users\АЛЕВТИНА\Desktop\корень Татьяна\uchitelnica-u-doski_02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92" y="310896"/>
            <a:ext cx="8357616" cy="6580802"/>
          </a:xfrm>
          <a:prstGeom prst="rect">
            <a:avLst/>
          </a:prstGeom>
          <a:noFill/>
        </p:spPr>
      </p:pic>
      <p:pic>
        <p:nvPicPr>
          <p:cNvPr id="5" name="Picture 2" descr="C:\Users\АЛЕВТИНА\Desktop\корень Татьяна\depositphotos_230440148-stock-illustration-bell-icon-alarm-notifications-cal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91" t="9091" r="9091" b="9091"/>
          <a:stretch>
            <a:fillRect/>
          </a:stretch>
        </p:blipFill>
        <p:spPr bwMode="auto">
          <a:xfrm rot="1558894">
            <a:off x="6952115" y="953337"/>
            <a:ext cx="685800" cy="6858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222" y="4059569"/>
            <a:ext cx="1516137" cy="24097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8637" y="4136114"/>
            <a:ext cx="1487553" cy="23410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5906" y="856658"/>
            <a:ext cx="52921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день, добрый час!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я рада видеть вас!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окном зима, снежок,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летает и кружится.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прозвенел звонок –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Нам, дружок, пора учиться.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915" t="1289" r="384" b="1864"/>
          <a:stretch/>
        </p:blipFill>
        <p:spPr>
          <a:xfrm>
            <a:off x="8324473" y="923891"/>
            <a:ext cx="3333740" cy="28098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65621" y="1072101"/>
            <a:ext cx="32514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Друзьям своим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улыбнись,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Пожми им руку, подтянись.</a:t>
            </a:r>
          </a:p>
          <a:p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Посмотрели друг на друга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тихонько дружно сели.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8712" y="3245380"/>
            <a:ext cx="1639781" cy="3231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295015" y="3356541"/>
            <a:ext cx="2370424" cy="31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66700" y="19411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86968" y="288376"/>
            <a:ext cx="10753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эмоциональное настроение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7-конечная звезда 5"/>
          <p:cNvSpPr/>
          <p:nvPr/>
        </p:nvSpPr>
        <p:spPr>
          <a:xfrm>
            <a:off x="576072" y="1266921"/>
            <a:ext cx="1380744" cy="116128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7-конечная звезда 7"/>
          <p:cNvSpPr/>
          <p:nvPr/>
        </p:nvSpPr>
        <p:spPr>
          <a:xfrm>
            <a:off x="576072" y="3067812"/>
            <a:ext cx="1380744" cy="1161288"/>
          </a:xfrm>
          <a:prstGeom prst="star7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7-конечная звезда 8"/>
          <p:cNvSpPr/>
          <p:nvPr/>
        </p:nvSpPr>
        <p:spPr>
          <a:xfrm>
            <a:off x="576072" y="4868703"/>
            <a:ext cx="1380744" cy="1161288"/>
          </a:xfrm>
          <a:prstGeom prst="star7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386584" y="1247400"/>
            <a:ext cx="925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 полны энергии, готовы активно работать.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6584" y="3278001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 спокойны.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6584" y="4829662"/>
            <a:ext cx="9295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 испытываете чувство тревоги, беспокойства. 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7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56032" y="219456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3" descr="C:\Users\1\Desktop\Красная книга России моя презентация\для презентации\12.06.png белые человечки иконки.png"/>
          <p:cNvPicPr>
            <a:picLocks noChangeAspect="1" noChangeArrowheads="1"/>
          </p:cNvPicPr>
          <p:nvPr/>
        </p:nvPicPr>
        <p:blipFill>
          <a:blip r:embed="rId5" cstate="print"/>
          <a:srcRect l="75128" t="2157" r="1837" b="70144"/>
          <a:stretch>
            <a:fillRect/>
          </a:stretch>
        </p:blipFill>
        <p:spPr bwMode="auto">
          <a:xfrm>
            <a:off x="10349731" y="438884"/>
            <a:ext cx="1071125" cy="1071125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0" y="328115"/>
            <a:ext cx="561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911" y="990309"/>
            <a:ext cx="340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Фотоглаз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191" y="1618634"/>
            <a:ext cx="4169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Прочитай и запомни слова.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1056" y="2089651"/>
            <a:ext cx="2377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Метель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Лазейка</a:t>
            </a: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Кладовочка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191" y="4762683"/>
            <a:ext cx="6016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Сколько слов запомнили? Назовите их.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93191" y="5445190"/>
            <a:ext cx="627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 какого произведения взяты эти слова?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6852" y="1729538"/>
            <a:ext cx="4754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пересказ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лица белочки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d16c85fe7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279" y="3042543"/>
            <a:ext cx="3465578" cy="322872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517" y="926849"/>
            <a:ext cx="1079840" cy="8658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674" y="2039567"/>
            <a:ext cx="3799181" cy="269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56032" y="219456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365760"/>
            <a:ext cx="416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подумаем.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1\Desktop\Для Татьяны статьи\смайлики\hello_html_m651e38e6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32171" flipH="1">
            <a:off x="9636936" y="204279"/>
            <a:ext cx="1783914" cy="23083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flipH="1">
            <a:off x="356614" y="1158395"/>
            <a:ext cx="8238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 думаете, много ли зверей можно встретить в лесу зимой?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614" y="1558505"/>
            <a:ext cx="7516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Каких животных мы можем встретить в лесу зимой?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614" y="1958615"/>
            <a:ext cx="869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же узнать, какие животные обитают в зимнем лесу?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14" y="2691210"/>
            <a:ext cx="2438611" cy="16765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1439" y="4658143"/>
            <a:ext cx="2469094" cy="167044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0315" y="4645950"/>
            <a:ext cx="2450804" cy="168264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184832" y="2663828"/>
            <a:ext cx="2444708" cy="168264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5633" y="4433217"/>
            <a:ext cx="1934690" cy="19950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679" y="4528440"/>
            <a:ext cx="1204025" cy="18997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43656" y="2958613"/>
            <a:ext cx="5568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Маша не смогла узнать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леды животных?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6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66700" y="23983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36" y="1210712"/>
            <a:ext cx="5648836" cy="3890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9976" y="411480"/>
            <a:ext cx="390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1680" y="1285650"/>
            <a:ext cx="508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Что изобразил художник на рисунке?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1680" y="2248140"/>
            <a:ext cx="488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Все ли следы на снегу одинаковые?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1679" y="3202247"/>
            <a:ext cx="5596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вы думаете, сможете ли вы определить, где чьи следы?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1679" y="4147377"/>
            <a:ext cx="5531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Сделайте своё предположение, о чём будет произведение.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064" y="5101484"/>
            <a:ext cx="7200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Подумайте, как можно озаглавить текст?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064" y="5850857"/>
            <a:ext cx="12428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Хотелось ли вам совершить путешествие по зимнему лесу? Почему?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4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256030" y="173736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4" descr="Соколов-Микитов_Иван_Сергеевич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854" y="2119606"/>
            <a:ext cx="3172963" cy="418694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82103" y="352152"/>
            <a:ext cx="9470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Сергеевич Соколов - Микитов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0584" y="1179391"/>
            <a:ext cx="4434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писатель, путешественник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9905" y="1534831"/>
            <a:ext cx="3494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1892 - 1975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367184_6-phonoteka_org-p-zimnii-fon-dlya-kollazha-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009" cy="6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абличка 1"/>
          <p:cNvSpPr/>
          <p:nvPr/>
        </p:nvSpPr>
        <p:spPr>
          <a:xfrm>
            <a:off x="328257" y="239839"/>
            <a:ext cx="11722608" cy="6391656"/>
          </a:xfrm>
          <a:prstGeom prst="plaque">
            <a:avLst>
              <a:gd name="adj" fmla="val 6240"/>
            </a:avLst>
          </a:prstGeom>
          <a:blipFill>
            <a:blip r:embed="rId4"/>
            <a:tile tx="0" ty="0" sx="100000" sy="100000" flip="none" algn="tl"/>
          </a:blipFill>
          <a:ln w="1270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-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76656" y="402336"/>
            <a:ext cx="395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402336"/>
            <a:ext cx="357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 Такое сопоставление предметов и явлений по их сходству в литературе называется СРАВНЕНИЕ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23" b="44118" l="11041" r="3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0" t="7991" r="63700" b="60203"/>
          <a:stretch/>
        </p:blipFill>
        <p:spPr bwMode="auto">
          <a:xfrm>
            <a:off x="6594661" y="1141969"/>
            <a:ext cx="1131453" cy="108002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21608" r="25974" b="18499"/>
          <a:stretch/>
        </p:blipFill>
        <p:spPr>
          <a:xfrm>
            <a:off x="6506308" y="3079052"/>
            <a:ext cx="1308158" cy="9052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Picture 6" descr="Обгладал - обгрызал  Опушка – край леса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2" t="7493" r="2827" b="59071"/>
          <a:stretch/>
        </p:blipFill>
        <p:spPr bwMode="auto">
          <a:xfrm>
            <a:off x="6594661" y="4910862"/>
            <a:ext cx="1133856" cy="138074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7985" y="981534"/>
            <a:ext cx="448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читает текст.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401" y="1598246"/>
            <a:ext cx="555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Понравилось ли вам произведение?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401" y="2091848"/>
            <a:ext cx="5415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 какому жанру можно его отнести?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401" y="2585450"/>
            <a:ext cx="6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Подтвердились ли ваши предположения?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401" y="3079052"/>
            <a:ext cx="5895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 какими животными вы встретились в зимнем лесу?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257" y="3948791"/>
            <a:ext cx="494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Всех ли зверей вы представили?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8257" y="4449198"/>
            <a:ext cx="5897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Какой зверь не обитает в наших лесах?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5906" y="1149608"/>
            <a:ext cx="3923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Скатерть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изделие из плотной ткани, которым накрывают стол.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7909" y="2433261"/>
            <a:ext cx="39951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Горностай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небольшой хищный зверёк. Зимой весь мех чисто белый, лишь кончик хвоста остаётся чёрным. Летом красновато-бурый на спине и боках, а на груди и брюхе желтовато-белый.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2709" y="5891498"/>
            <a:ext cx="349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Обглодал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обгрыз что-либо.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07909" y="4864108"/>
            <a:ext cx="3891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Топтался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переминаться с ноги на ногу на одном месте.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592" y="4959722"/>
            <a:ext cx="1499616" cy="154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7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1338</Words>
  <Application>Microsoft Office PowerPoint</Application>
  <PresentationFormat>Широкоэкранный</PresentationFormat>
  <Paragraphs>229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Segoe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АЛЕВТИНА</dc:creator>
  <cp:lastModifiedBy>АЛЕВТИНА</cp:lastModifiedBy>
  <cp:revision>133</cp:revision>
  <dcterms:created xsi:type="dcterms:W3CDTF">2022-06-17T18:51:56Z</dcterms:created>
  <dcterms:modified xsi:type="dcterms:W3CDTF">2022-06-20T07:14:28Z</dcterms:modified>
</cp:coreProperties>
</file>