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slideMaster6.xml" ContentType="application/vnd.openxmlformats-officedocument.presentationml.slideMaster+xml"/>
  <Override PartName="/ppt/notesSlides/notesSlide1.xml" ContentType="application/vnd.openxmlformats-officedocument.presentationml.notesSlide+xml"/>
  <Override PartName="/ppt/notesSlides/_rels/notesSlide1.xml.rels" ContentType="application/vnd.openxmlformats-package.relationshi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media/image28.png" ContentType="image/png"/>
  <Override PartName="/ppt/media/image1.jpeg" ContentType="image/jpeg"/>
  <Override PartName="/ppt/media/image8.png" ContentType="image/png"/>
  <Override PartName="/ppt/media/image38.png" ContentType="image/png"/>
  <Override PartName="/ppt/media/image2.jpeg" ContentType="image/jpeg"/>
  <Override PartName="/ppt/media/image48.png" ContentType="image/png"/>
  <Override PartName="/ppt/media/image3.jpeg" ContentType="image/jpeg"/>
  <Override PartName="/ppt/media/image56.jpeg" ContentType="image/jpeg"/>
  <Override PartName="/ppt/media/image4.jpeg" ContentType="image/jpeg"/>
  <Override PartName="/ppt/media/image7.png" ContentType="image/png"/>
  <Override PartName="/ppt/media/image11.png" ContentType="image/png"/>
  <Override PartName="/ppt/media/image5.jpeg" ContentType="image/jpeg"/>
  <Override PartName="/ppt/media/image21.png" ContentType="image/png"/>
  <Override PartName="/ppt/media/image6.jpeg" ContentType="image/jpeg"/>
  <Override PartName="/ppt/media/image9.png" ContentType="image/png"/>
  <Override PartName="/ppt/media/image10.png" ContentType="image/png"/>
  <Override PartName="/ppt/media/image12.png" ContentType="image/png"/>
  <Override PartName="/ppt/media/image13.png" ContentType="image/png"/>
  <Override PartName="/ppt/media/image14.png" ContentType="image/png"/>
  <Override PartName="/ppt/media/image15.png" ContentType="image/png"/>
  <Override PartName="/ppt/media/image16.png" ContentType="image/png"/>
  <Override PartName="/ppt/media/image17.png" ContentType="image/png"/>
  <Override PartName="/ppt/media/image18.png" ContentType="image/png"/>
  <Override PartName="/ppt/media/image19.png" ContentType="image/png"/>
  <Override PartName="/ppt/media/image20.png" ContentType="image/png"/>
  <Override PartName="/ppt/media/image22.png" ContentType="image/png"/>
  <Override PartName="/ppt/media/image23.png" ContentType="image/png"/>
  <Override PartName="/ppt/media/image24.png" ContentType="image/png"/>
  <Override PartName="/ppt/media/image25.png" ContentType="image/png"/>
  <Override PartName="/ppt/media/image26.png" ContentType="image/png"/>
  <Override PartName="/ppt/media/image27.png" ContentType="image/png"/>
  <Override PartName="/ppt/media/image29.png" ContentType="image/png"/>
  <Override PartName="/ppt/media/image30.png" ContentType="image/png"/>
  <Override PartName="/ppt/media/image31.png" ContentType="image/png"/>
  <Override PartName="/ppt/media/image32.png" ContentType="image/png"/>
  <Override PartName="/ppt/media/image33.png" ContentType="image/png"/>
  <Override PartName="/ppt/media/image34.png" ContentType="image/png"/>
  <Override PartName="/ppt/media/image35.png" ContentType="image/png"/>
  <Override PartName="/ppt/media/image36.png" ContentType="image/png"/>
  <Override PartName="/ppt/media/image37.png" ContentType="image/png"/>
  <Override PartName="/ppt/media/image39.png" ContentType="image/png"/>
  <Override PartName="/ppt/media/image40.png" ContentType="image/png"/>
  <Override PartName="/ppt/media/image41.png" ContentType="image/png"/>
  <Override PartName="/ppt/media/image42.png" ContentType="image/png"/>
  <Override PartName="/ppt/media/image43.png" ContentType="image/png"/>
  <Override PartName="/ppt/media/image44.png" ContentType="image/png"/>
  <Override PartName="/ppt/media/image45.png" ContentType="image/png"/>
  <Override PartName="/ppt/media/image46.png" ContentType="image/png"/>
  <Override PartName="/ppt/media/image47.png" ContentType="image/png"/>
  <Override PartName="/ppt/media/image49.png" ContentType="image/png"/>
  <Override PartName="/ppt/media/image50.png" ContentType="image/png"/>
  <Override PartName="/ppt/media/image51.png" ContentType="image/png"/>
  <Override PartName="/ppt/media/image52.png" ContentType="image/png"/>
  <Override PartName="/ppt/media/image53.png" ContentType="image/png"/>
  <Override PartName="/ppt/media/image54.png" ContentType="image/png"/>
  <Override PartName="/ppt/media/image55.png" ContentType="image/png"/>
  <Override PartName="/ppt/slideLayouts/slideLayout39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_rels/slideLayout9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50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_rels/presentation.xml.rels" ContentType="application/vnd.openxmlformats-package.relationships+xml"/>
  <Override PartName="/ppt/slides/slide9.xml" ContentType="application/vnd.openxmlformats-officedocument.presentationml.slid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_rels/slide9.xml.rels" ContentType="application/vnd.openxmlformats-package.relationships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slides/_rels/slide19.xml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</p:sldMasterIdLst>
  <p:notesMasterIdLst>
    <p:notesMasterId r:id="rId8"/>
  </p:notesMasterIdLst>
  <p:sldIdLst>
    <p:sldId id="256" r:id="rId9"/>
    <p:sldId id="257" r:id="rId10"/>
    <p:sldId id="258" r:id="rId11"/>
    <p:sldId id="259" r:id="rId12"/>
    <p:sldId id="260" r:id="rId13"/>
    <p:sldId id="261" r:id="rId14"/>
    <p:sldId id="262" r:id="rId15"/>
    <p:sldId id="263" r:id="rId16"/>
    <p:sldId id="264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notesMaster" Target="notesMasters/notesMaster1.xml"/><Relationship Id="rId9" Type="http://schemas.openxmlformats.org/officeDocument/2006/relationships/slide" Target="slides/slide1.xml"/><Relationship Id="rId10" Type="http://schemas.openxmlformats.org/officeDocument/2006/relationships/slide" Target="slides/slide2.xml"/><Relationship Id="rId11" Type="http://schemas.openxmlformats.org/officeDocument/2006/relationships/slide" Target="slides/slide3.xml"/><Relationship Id="rId12" Type="http://schemas.openxmlformats.org/officeDocument/2006/relationships/slide" Target="slides/slide4.xml"/><Relationship Id="rId13" Type="http://schemas.openxmlformats.org/officeDocument/2006/relationships/slide" Target="slides/slide5.xml"/><Relationship Id="rId14" Type="http://schemas.openxmlformats.org/officeDocument/2006/relationships/slide" Target="slides/slide6.xml"/><Relationship Id="rId15" Type="http://schemas.openxmlformats.org/officeDocument/2006/relationships/slide" Target="slides/slide7.xml"/><Relationship Id="rId16" Type="http://schemas.openxmlformats.org/officeDocument/2006/relationships/slide" Target="slides/slide8.xml"/><Relationship Id="rId17" Type="http://schemas.openxmlformats.org/officeDocument/2006/relationships/slide" Target="slides/slide9.xml"/><Relationship Id="rId18" Type="http://schemas.openxmlformats.org/officeDocument/2006/relationships/slide" Target="slides/slide10.xml"/><Relationship Id="rId19" Type="http://schemas.openxmlformats.org/officeDocument/2006/relationships/slide" Target="slides/slide11.xml"/><Relationship Id="rId20" Type="http://schemas.openxmlformats.org/officeDocument/2006/relationships/slide" Target="slides/slide12.xml"/><Relationship Id="rId21" Type="http://schemas.openxmlformats.org/officeDocument/2006/relationships/slide" Target="slides/slide13.xml"/><Relationship Id="rId22" Type="http://schemas.openxmlformats.org/officeDocument/2006/relationships/slide" Target="slides/slide14.xml"/><Relationship Id="rId23" Type="http://schemas.openxmlformats.org/officeDocument/2006/relationships/slide" Target="slides/slide15.xml"/><Relationship Id="rId24" Type="http://schemas.openxmlformats.org/officeDocument/2006/relationships/slide" Target="slides/slide16.xml"/><Relationship Id="rId25" Type="http://schemas.openxmlformats.org/officeDocument/2006/relationships/slide" Target="slides/slide17.xml"/><Relationship Id="rId26" Type="http://schemas.openxmlformats.org/officeDocument/2006/relationships/slide" Target="slides/slide18.xml"/><Relationship Id="rId27" Type="http://schemas.openxmlformats.org/officeDocument/2006/relationships/slide" Target="slides/slide19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7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формата примечаний щёлкните мышью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rIns="0" tIns="0" bIns="0"/>
          <a:p>
            <a:pPr algn="r"/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r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 </a:t>
            </a:r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  <p:sp>
        <p:nvSpPr>
          <p:cNvPr id="232" name="PlaceHolder 5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rIns="0" tIns="0" bIns="0" anchor="b"/>
          <a:p>
            <a:pPr algn="r"/>
            <a:fld id="{CF9DD3E7-DBAE-4B2B-979F-6D741B4B7AA7}" type="slidenum">
              <a:rPr b="0" lang="ru-RU" sz="1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1</a:t>
            </a:fld>
            <a:endParaRPr b="0" lang="ru-RU" sz="1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.xml.rels><?xml version="1.0" encoding="UTF-8"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
</Relationships>
</file>

<file path=ppt/notesSlides/notesSlide1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CustomShape 1"/>
          <p:cNvSpPr/>
          <p:nvPr/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b"/>
          <a:p>
            <a:pPr algn="r">
              <a:lnSpc>
                <a:spcPct val="100000"/>
              </a:lnSpc>
            </a:pPr>
            <a:fld id="{5A4E776C-318B-4573-8818-AEFB75BE0929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&lt;номер&gt;</a:t>
            </a:fld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2" name="CustomShape 2"/>
          <p:cNvSpPr/>
          <p:nvPr/>
        </p:nvSpPr>
        <p:spPr>
          <a:xfrm>
            <a:off x="685440" y="4343400"/>
            <a:ext cx="5486400" cy="4114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1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4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2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6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0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6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7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68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4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5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98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4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5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6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09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0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1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2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3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8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2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5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6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9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2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3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4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7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8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9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0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1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5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6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9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0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4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0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1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2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5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6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7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8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9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3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PlaceHolder 1"/>
          <p:cNvSpPr>
            <a:spLocks noGrp="1"/>
          </p:cNvSpPr>
          <p:nvPr>
            <p:ph type="subTitle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4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5" name="PlaceHolder 3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8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9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0" name="PlaceHolder 5"/>
          <p:cNvSpPr>
            <a:spLocks noGrp="1"/>
          </p:cNvSpPr>
          <p:nvPr>
            <p:ph type="body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 type="body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 type="body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5" name="PlaceHolder 5"/>
          <p:cNvSpPr>
            <a:spLocks noGrp="1"/>
          </p:cNvSpPr>
          <p:nvPr>
            <p:ph type="body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6" name="PlaceHolder 6"/>
          <p:cNvSpPr>
            <a:spLocks noGrp="1"/>
          </p:cNvSpPr>
          <p:nvPr>
            <p:ph type="body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7" name="PlaceHolder 7"/>
          <p:cNvSpPr>
            <a:spLocks noGrp="1"/>
          </p:cNvSpPr>
          <p:nvPr>
            <p:ph type="body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 type="body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457200" y="222840"/>
            <a:ext cx="8229240" cy="124668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 type="body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 type="body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Relationship Id="rId9" Type="http://schemas.openxmlformats.org/officeDocument/2006/relationships/slideLayout" Target="../slideLayouts/slideLayout7.xml"/><Relationship Id="rId10" Type="http://schemas.openxmlformats.org/officeDocument/2006/relationships/slideLayout" Target="../slideLayouts/slideLayout8.xml"/><Relationship Id="rId11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2.jpeg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Relationship Id="rId9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image" Target="../media/image4.jpeg"/><Relationship Id="rId3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1.xml"/><Relationship Id="rId8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5.xml"/><Relationship Id="rId12" Type="http://schemas.openxmlformats.org/officeDocument/2006/relationships/slideLayout" Target="../slideLayouts/slideLayout46.xml"/><Relationship Id="rId13" Type="http://schemas.openxmlformats.org/officeDocument/2006/relationships/slideLayout" Target="../slideLayouts/slideLayout47.xml"/><Relationship Id="rId14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5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6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60" r:id="rId14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8880" cy="1144440"/>
          </a:xfrm>
          <a:prstGeom prst="rect">
            <a:avLst/>
          </a:prstGeom>
        </p:spPr>
        <p:txBody>
          <a:bodyPr lIns="0" rIns="0" tIns="0" bIns="0" anchor="ctr"/>
          <a:p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15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  <p:sldLayoutId id="2147483697" r:id="rId12"/>
    <p:sldLayoutId id="2147483698" r:id="rId13"/>
    <p:sldLayoutId id="2147483699" r:id="rId14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>
          <a:blip r:embed="rId2"/>
          <a:stretch>
            <a:fillRect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</p:spPr>
        <p:txBody>
          <a:bodyPr lIns="0" rIns="0" tIns="0" bIns="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191" name="PlaceHolder 2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</p:spPr>
        <p:txBody>
          <a:bodyPr lIns="0" rIns="0" tIns="0" bIns="0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41.png"/><Relationship Id="rId2" Type="http://schemas.openxmlformats.org/officeDocument/2006/relationships/image" Target="../media/image42.png"/><Relationship Id="rId3" Type="http://schemas.openxmlformats.org/officeDocument/2006/relationships/slideLayout" Target="../slideLayouts/slideLayout4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3.png"/><Relationship Id="rId2" Type="http://schemas.openxmlformats.org/officeDocument/2006/relationships/image" Target="../media/image44.png"/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7" Type="http://schemas.openxmlformats.org/officeDocument/2006/relationships/image" Target="../media/image49.png"/><Relationship Id="rId8" Type="http://schemas.openxmlformats.org/officeDocument/2006/relationships/image" Target="../media/image50.png"/><Relationship Id="rId9" Type="http://schemas.openxmlformats.org/officeDocument/2006/relationships/image" Target="../media/image51.png"/><Relationship Id="rId10" Type="http://schemas.openxmlformats.org/officeDocument/2006/relationships/image" Target="../media/image52.png"/><Relationship Id="rId11" Type="http://schemas.openxmlformats.org/officeDocument/2006/relationships/image" Target="../media/image53.png"/><Relationship Id="rId12" Type="http://schemas.openxmlformats.org/officeDocument/2006/relationships/slideLayout" Target="../slideLayouts/slideLayout6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54.png"/><Relationship Id="rId2" Type="http://schemas.openxmlformats.org/officeDocument/2006/relationships/image" Target="../media/image55.png"/><Relationship Id="rId3" Type="http://schemas.openxmlformats.org/officeDocument/2006/relationships/slideLayout" Target="../slideLayouts/slideLayout6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56.jpeg"/><Relationship Id="rId2" Type="http://schemas.openxmlformats.org/officeDocument/2006/relationships/slideLayout" Target="../slideLayouts/slideLayout25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png"/><Relationship Id="rId2" Type="http://schemas.openxmlformats.org/officeDocument/2006/relationships/image" Target="../media/image8.png"/><Relationship Id="rId3" Type="http://schemas.openxmlformats.org/officeDocument/2006/relationships/image" Target="../media/image9.png"/><Relationship Id="rId4" Type="http://schemas.openxmlformats.org/officeDocument/2006/relationships/image" Target="../media/image10.png"/><Relationship Id="rId5" Type="http://schemas.openxmlformats.org/officeDocument/2006/relationships/image" Target="../media/image11.png"/><Relationship Id="rId6" Type="http://schemas.openxmlformats.org/officeDocument/2006/relationships/image" Target="../media/image12.png"/><Relationship Id="rId7" Type="http://schemas.openxmlformats.org/officeDocument/2006/relationships/image" Target="../media/image13.png"/><Relationship Id="rId8" Type="http://schemas.openxmlformats.org/officeDocument/2006/relationships/image" Target="../media/image14.png"/><Relationship Id="rId9" Type="http://schemas.openxmlformats.org/officeDocument/2006/relationships/image" Target="../media/image15.png"/><Relationship Id="rId10" Type="http://schemas.openxmlformats.org/officeDocument/2006/relationships/image" Target="../media/image16.png"/><Relationship Id="rId11" Type="http://schemas.openxmlformats.org/officeDocument/2006/relationships/image" Target="../media/image17.png"/><Relationship Id="rId12" Type="http://schemas.openxmlformats.org/officeDocument/2006/relationships/image" Target="../media/image18.png"/><Relationship Id="rId13" Type="http://schemas.openxmlformats.org/officeDocument/2006/relationships/image" Target="../media/image19.png"/><Relationship Id="rId14" Type="http://schemas.openxmlformats.org/officeDocument/2006/relationships/image" Target="../media/image20.png"/><Relationship Id="rId15" Type="http://schemas.openxmlformats.org/officeDocument/2006/relationships/image" Target="../media/image21.png"/><Relationship Id="rId16" Type="http://schemas.openxmlformats.org/officeDocument/2006/relationships/image" Target="../media/image22.png"/><Relationship Id="rId17" Type="http://schemas.openxmlformats.org/officeDocument/2006/relationships/slideLayout" Target="../slideLayouts/slideLayout2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3.png"/><Relationship Id="rId2" Type="http://schemas.openxmlformats.org/officeDocument/2006/relationships/slideLayout" Target="../slideLayouts/slideLayout2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24.png"/><Relationship Id="rId2" Type="http://schemas.openxmlformats.org/officeDocument/2006/relationships/image" Target="../media/image25.png"/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31.png"/><Relationship Id="rId9" Type="http://schemas.openxmlformats.org/officeDocument/2006/relationships/image" Target="../media/image32.png"/><Relationship Id="rId10" Type="http://schemas.openxmlformats.org/officeDocument/2006/relationships/image" Target="../media/image33.png"/><Relationship Id="rId11" Type="http://schemas.openxmlformats.org/officeDocument/2006/relationships/image" Target="../media/image34.png"/><Relationship Id="rId12" Type="http://schemas.openxmlformats.org/officeDocument/2006/relationships/image" Target="../media/image35.png"/><Relationship Id="rId13" Type="http://schemas.openxmlformats.org/officeDocument/2006/relationships/image" Target="../media/image36.png"/><Relationship Id="rId14" Type="http://schemas.openxmlformats.org/officeDocument/2006/relationships/image" Target="../media/image37.png"/><Relationship Id="rId15" Type="http://schemas.openxmlformats.org/officeDocument/2006/relationships/image" Target="../media/image38.png"/><Relationship Id="rId16" Type="http://schemas.openxmlformats.org/officeDocument/2006/relationships/image" Target="../media/image39.png"/><Relationship Id="rId17" Type="http://schemas.openxmlformats.org/officeDocument/2006/relationships/image" Target="../media/image40.png"/><Relationship Id="rId18" Type="http://schemas.openxmlformats.org/officeDocument/2006/relationships/slideLayout" Target="../slideLayouts/slideLayout25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CustomShape 1"/>
          <p:cNvSpPr/>
          <p:nvPr/>
        </p:nvSpPr>
        <p:spPr>
          <a:xfrm>
            <a:off x="1168200" y="1268640"/>
            <a:ext cx="7056000" cy="18716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44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«</a:t>
            </a:r>
            <a:r>
              <a:rPr b="1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Microsoft YaHei"/>
              </a:rPr>
              <a:t> </a:t>
            </a:r>
            <a:r>
              <a:rPr b="1" i="1" lang="ru-RU" sz="5400" spc="-1" strike="noStrike">
                <a:solidFill>
                  <a:srgbClr val="6600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«Умножение числа 5.</a:t>
            </a:r>
            <a:endParaRPr b="0" lang="ru-RU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5400" spc="-1" strike="noStrike">
                <a:solidFill>
                  <a:srgbClr val="6600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 </a:t>
            </a:r>
            <a:r>
              <a:rPr b="1" i="1" lang="ru-RU" sz="5400" spc="-1" strike="noStrike">
                <a:solidFill>
                  <a:srgbClr val="6600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Деление на 5»</a:t>
            </a:r>
            <a:endParaRPr b="0" lang="ru-RU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4" name="CustomShape 2"/>
          <p:cNvSpPr/>
          <p:nvPr/>
        </p:nvSpPr>
        <p:spPr>
          <a:xfrm>
            <a:off x="4696560" y="3549240"/>
            <a:ext cx="4047480" cy="1186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Грехова Ирина Сергеевна , 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учитель начальных классов.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Математика «Перспектива», 3 класс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5" name="CustomShape 3"/>
          <p:cNvSpPr/>
          <p:nvPr/>
        </p:nvSpPr>
        <p:spPr>
          <a:xfrm>
            <a:off x="3343320" y="5810400"/>
            <a:ext cx="2706120" cy="82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Санкт- Петербург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24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2017г.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nodeType="clickEffect" fill="hold">
                      <p:stCondLst>
                        <p:cond delay="0"/>
                      </p:stCondLst>
                      <p:childTnLst>
                        <p:par>
                          <p:cTn id="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" dur="1000"/>
                                        <p:tgtEl>
                                          <p:spTgt spid="2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1000" fill="hold"/>
                                        <p:tgtEl>
                                          <p:spTgt spid="2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" dur="1000"/>
                                        <p:tgtEl>
                                          <p:spTgt spid="2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1000" fill="hold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" dur="10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8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1000" fill="hold"/>
                                        <p:tgtEl>
                                          <p:spTgt spid="2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CustomShape 1"/>
          <p:cNvSpPr/>
          <p:nvPr/>
        </p:nvSpPr>
        <p:spPr>
          <a:xfrm>
            <a:off x="852840" y="153360"/>
            <a:ext cx="8963640" cy="1552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ru-RU" sz="4800" spc="-1" strike="noStrike">
                <a:solidFill>
                  <a:srgbClr val="6600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Выбери числа, которые делятся на 5:</a:t>
            </a:r>
            <a:endParaRPr b="0" lang="ru-RU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7" name="CustomShape 2"/>
          <p:cNvSpPr/>
          <p:nvPr/>
        </p:nvSpPr>
        <p:spPr>
          <a:xfrm>
            <a:off x="2555640" y="1722960"/>
            <a:ext cx="1871640" cy="131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8000" spc="-1" strike="noStrike" cap="all">
                <a:solidFill>
                  <a:srgbClr val="7b34d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26</a:t>
            </a:r>
            <a:endParaRPr b="0" lang="ru-RU" sz="8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8" name="CustomShape 3"/>
          <p:cNvSpPr/>
          <p:nvPr/>
        </p:nvSpPr>
        <p:spPr>
          <a:xfrm>
            <a:off x="3348000" y="2967480"/>
            <a:ext cx="2735640" cy="131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8000" spc="-1" strike="noStrike" cap="all">
                <a:solidFill>
                  <a:srgbClr val="7b34d2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r>
            <a:endParaRPr b="0" lang="ru-RU" sz="8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39" name="CustomShape 4"/>
          <p:cNvSpPr/>
          <p:nvPr/>
        </p:nvSpPr>
        <p:spPr>
          <a:xfrm>
            <a:off x="4428000" y="1412640"/>
            <a:ext cx="2231640" cy="131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8000" spc="-1" strike="noStrike" cap="all">
                <a:solidFill>
                  <a:srgbClr val="7b34d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42</a:t>
            </a:r>
            <a:endParaRPr b="0" lang="ru-RU" sz="8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0" name="CustomShape 5"/>
          <p:cNvSpPr/>
          <p:nvPr/>
        </p:nvSpPr>
        <p:spPr>
          <a:xfrm>
            <a:off x="6516360" y="2277000"/>
            <a:ext cx="1943640" cy="131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8000" spc="-1" strike="noStrike" cap="all">
                <a:solidFill>
                  <a:srgbClr val="7b34d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25</a:t>
            </a:r>
            <a:endParaRPr b="0" lang="ru-RU" sz="8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1" name="CustomShape 6"/>
          <p:cNvSpPr/>
          <p:nvPr/>
        </p:nvSpPr>
        <p:spPr>
          <a:xfrm>
            <a:off x="1726560" y="4609800"/>
            <a:ext cx="1439280" cy="131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8000" spc="-1" strike="noStrike" cap="all">
                <a:solidFill>
                  <a:srgbClr val="7b34d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39</a:t>
            </a:r>
            <a:endParaRPr b="0" lang="ru-RU" sz="8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2" name="CustomShape 7"/>
          <p:cNvSpPr/>
          <p:nvPr/>
        </p:nvSpPr>
        <p:spPr>
          <a:xfrm>
            <a:off x="1691640" y="2938680"/>
            <a:ext cx="1655640" cy="131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8000" spc="-1" strike="noStrike" cap="all">
                <a:solidFill>
                  <a:srgbClr val="7b34d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30</a:t>
            </a:r>
            <a:endParaRPr b="0" lang="ru-RU" sz="8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3" name="CustomShape 8"/>
          <p:cNvSpPr/>
          <p:nvPr/>
        </p:nvSpPr>
        <p:spPr>
          <a:xfrm>
            <a:off x="3564000" y="5013360"/>
            <a:ext cx="2303640" cy="131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8000" spc="-1" strike="noStrike" cap="all">
                <a:solidFill>
                  <a:srgbClr val="7b34d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14</a:t>
            </a:r>
            <a:endParaRPr b="0" lang="ru-RU" sz="8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4" name="CustomShape 9"/>
          <p:cNvSpPr/>
          <p:nvPr/>
        </p:nvSpPr>
        <p:spPr>
          <a:xfrm>
            <a:off x="6588360" y="4581000"/>
            <a:ext cx="2087640" cy="1310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8000" spc="-1" strike="noStrike" cap="all">
                <a:solidFill>
                  <a:srgbClr val="7b34d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45</a:t>
            </a:r>
            <a:endParaRPr b="0" lang="ru-RU" sz="8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43" dur="indefinite" restart="never" nodeType="tmRoot">
          <p:childTnLst>
            <p:seq>
              <p:cTn id="544" dur="indefinite" nodeType="mainSeq">
                <p:childTnLst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">
                                            <p:txEl>
                                              <p:p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49" dur="1000"/>
                                        <p:tgtEl>
                                          <p:spTgt spid="336">
                                            <p:txEl>
                                              <p:pRg st="0" end="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50" dur="1000" fill="hold"/>
                                        <p:tgtEl>
                                          <p:spTgt spid="336">
                                            <p:txEl>
                                              <p:p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1" dur="1000" fill="hold"/>
                                        <p:tgtEl>
                                          <p:spTgt spid="336">
                                            <p:txEl>
                                              <p:pRg st="0" end="3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2" fill="hold">
                      <p:stCondLst>
                        <p:cond delay="indefinite"/>
                      </p:stCondLst>
                      <p:childTnLst>
                        <p:par>
                          <p:cTn id="553" fill="hold">
                            <p:stCondLst>
                              <p:cond delay="0"/>
                            </p:stCondLst>
                            <p:childTnLst>
                              <p:par>
                                <p:cTn id="554" nodeType="clickEffect" fill="hold" presetClass="exit" presetID="16" presetSubtype="21">
                                  <p:stCondLst>
                                    <p:cond delay="0"/>
                                  </p:stCondLst>
                                  <p:childTnLst>
                                    <p:animEffect filter="barn(inVertical)" transition="out">
                                      <p:cBhvr additive="repl">
                                        <p:cTn id="555" dur="500"/>
                                        <p:tgtEl>
                                          <p:spTgt spid="337">
                                            <p:txEl>
                                              <p:p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7">
                                            <p:txEl>
                                              <p:p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7" nodeType="withEffect" fill="hold" presetClass="exit" presetID="16" presetSubtype="21">
                                  <p:stCondLst>
                                    <p:cond delay="0"/>
                                  </p:stCondLst>
                                  <p:childTnLst>
                                    <p:animEffect filter="barn(inVertical)" transition="out">
                                      <p:cBhvr additive="repl">
                                        <p:cTn id="558" dur="500"/>
                                        <p:tgtEl>
                                          <p:spTgt spid="339">
                                            <p:txEl>
                                              <p:p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9">
                                            <p:txEl>
                                              <p:p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0" nodeType="withEffect" fill="hold" presetClass="exit" presetID="42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in">
                                      <p:cBhvr additive="repl">
                                        <p:cTn id="561" dur="1000"/>
                                        <p:tgtEl>
                                          <p:spTgt spid="341">
                                            <p:txEl>
                                              <p:p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562" dur="1000"/>
                                        <p:tgtEl>
                                          <p:spTgt spid="341">
                                            <p:txEl>
                                              <p:p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63" dur="1000"/>
                                        <p:tgtEl>
                                          <p:spTgt spid="341">
                                            <p:txEl>
                                              <p:p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1">
                                            <p:txEl>
                                              <p:p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5" nodeType="withEffect" fill="hold" presetClass="exit" presetID="16" presetSubtype="21">
                                  <p:stCondLst>
                                    <p:cond delay="0"/>
                                  </p:stCondLst>
                                  <p:childTnLst>
                                    <p:animEffect filter="barn(inVertical)" transition="out">
                                      <p:cBhvr additive="repl">
                                        <p:cTn id="566" dur="500"/>
                                        <p:tgtEl>
                                          <p:spTgt spid="343">
                                            <p:txEl>
                                              <p:pRg st="0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3">
                                            <p:txEl>
                                              <p:pRg st="0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CustomShape 1"/>
          <p:cNvSpPr/>
          <p:nvPr/>
        </p:nvSpPr>
        <p:spPr>
          <a:xfrm>
            <a:off x="1187640" y="26640"/>
            <a:ext cx="8747640" cy="106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3200" spc="-1" strike="noStrike">
                <a:solidFill>
                  <a:srgbClr val="6600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Самостоятельная работа. Соотнесите значение с выражением: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6" name="CustomShape 2"/>
          <p:cNvSpPr/>
          <p:nvPr/>
        </p:nvSpPr>
        <p:spPr>
          <a:xfrm>
            <a:off x="1691640" y="943920"/>
            <a:ext cx="4535640" cy="5575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5 ⋅ 5 =</a:t>
            </a:r>
            <a:endParaRPr b="0" lang="ru-RU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7 ⋅ 5 =</a:t>
            </a:r>
            <a:endParaRPr b="0" lang="ru-RU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9 ⋅ 5 = </a:t>
            </a:r>
            <a:endParaRPr b="0" lang="ru-RU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6 ⋅ 5 =</a:t>
            </a:r>
            <a:endParaRPr b="0" lang="ru-RU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8  ⋅ 5 =</a:t>
            </a:r>
            <a:endParaRPr b="0" lang="ru-RU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7" name="CustomShape 3"/>
          <p:cNvSpPr/>
          <p:nvPr/>
        </p:nvSpPr>
        <p:spPr>
          <a:xfrm>
            <a:off x="7509960" y="943920"/>
            <a:ext cx="172764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45</a:t>
            </a:r>
            <a:endParaRPr b="0" lang="ru-RU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8" name="CustomShape 4"/>
          <p:cNvSpPr/>
          <p:nvPr/>
        </p:nvSpPr>
        <p:spPr>
          <a:xfrm>
            <a:off x="7441920" y="2133000"/>
            <a:ext cx="172764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25</a:t>
            </a:r>
            <a:endParaRPr b="0" lang="ru-RU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49" name="CustomShape 5"/>
          <p:cNvSpPr/>
          <p:nvPr/>
        </p:nvSpPr>
        <p:spPr>
          <a:xfrm>
            <a:off x="7430400" y="3285000"/>
            <a:ext cx="115128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35</a:t>
            </a:r>
            <a:endParaRPr b="0" lang="ru-RU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0" name="CustomShape 6"/>
          <p:cNvSpPr/>
          <p:nvPr/>
        </p:nvSpPr>
        <p:spPr>
          <a:xfrm>
            <a:off x="7535520" y="4437000"/>
            <a:ext cx="86328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40</a:t>
            </a:r>
            <a:endParaRPr b="0" lang="ru-RU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1" name="CustomShape 7"/>
          <p:cNvSpPr/>
          <p:nvPr/>
        </p:nvSpPr>
        <p:spPr>
          <a:xfrm>
            <a:off x="7509960" y="5868360"/>
            <a:ext cx="136728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30</a:t>
            </a:r>
            <a:endParaRPr b="0" lang="ru-RU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68" dur="indefinite" restart="never" nodeType="tmRoot">
          <p:childTnLst>
            <p:seq>
              <p:cTn id="569" dur="indefinite" nodeType="mainSeq">
                <p:childTnLst>
                  <p:par>
                    <p:cTn id="570" fill="hold">
                      <p:stCondLst>
                        <p:cond delay="indefinite"/>
                      </p:stCondLst>
                      <p:childTnLst>
                        <p:par>
                          <p:cTn id="571" fill="hold">
                            <p:stCondLst>
                              <p:cond delay="0"/>
                            </p:stCondLst>
                            <p:childTnLst>
                              <p:par>
                                <p:cTn id="572" nodeType="clickEffect" fill="hold" presetClass="path" presetID="56">
                                  <p:stCondLst>
                                    <p:cond delay="0"/>
                                  </p:stCond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3" fill="hold">
                      <p:stCondLst>
                        <p:cond delay="indefinite"/>
                      </p:stCondLst>
                      <p:childTnLst>
                        <p:par>
                          <p:cTn id="574" fill="hold">
                            <p:stCondLst>
                              <p:cond delay="0"/>
                            </p:stCondLst>
                            <p:childTnLst>
                              <p:par>
                                <p:cTn id="575" nodeType="clickEffect" fill="hold" presetClass="path" presetID="56">
                                  <p:stCondLst>
                                    <p:cond delay="0"/>
                                  </p:stCond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6" fill="hold">
                      <p:stCondLst>
                        <p:cond delay="indefinite"/>
                      </p:stCondLst>
                      <p:childTnLst>
                        <p:par>
                          <p:cTn id="577" fill="hold">
                            <p:stCondLst>
                              <p:cond delay="0"/>
                            </p:stCondLst>
                            <p:childTnLst>
                              <p:par>
                                <p:cTn id="578" nodeType="clickEffect" fill="hold" presetClass="path" presetID="49">
                                  <p:stCondLst>
                                    <p:cond delay="0"/>
                                  </p:stCond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9" fill="hold">
                      <p:stCondLst>
                        <p:cond delay="indefinite"/>
                      </p:stCondLst>
                      <p:childTnLst>
                        <p:par>
                          <p:cTn id="580" fill="hold">
                            <p:stCondLst>
                              <p:cond delay="0"/>
                            </p:stCondLst>
                            <p:childTnLst>
                              <p:par>
                                <p:cTn id="581" nodeType="clickEffect" fill="hold" presetClass="path" presetID="56">
                                  <p:stCondLst>
                                    <p:cond delay="0"/>
                                  </p:stCond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2" fill="hold">
                      <p:stCondLst>
                        <p:cond delay="indefinite"/>
                      </p:stCondLst>
                      <p:childTnLst>
                        <p:par>
                          <p:cTn id="583" fill="hold">
                            <p:stCondLst>
                              <p:cond delay="0"/>
                            </p:stCondLst>
                            <p:childTnLst>
                              <p:par>
                                <p:cTn id="584" nodeType="clickEffect" fill="hold" presetClass="path" presetID="49">
                                  <p:stCondLst>
                                    <p:cond delay="0"/>
                                  </p:stCond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CustomShape 1"/>
          <p:cNvSpPr/>
          <p:nvPr/>
        </p:nvSpPr>
        <p:spPr>
          <a:xfrm>
            <a:off x="2123640" y="2133000"/>
            <a:ext cx="5904000" cy="3137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i="1" lang="ru-RU" sz="4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Если число делится на пять, то мы приседаем.</a:t>
            </a:r>
            <a:endParaRPr b="0" lang="ru-RU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4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Если число  не делится на пять, то мы хлопаем.</a:t>
            </a:r>
            <a:endParaRPr b="0" lang="ru-RU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i="1" lang="ru-RU" sz="4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5, 14, 25, 30, 8, 40, 16, 50.</a:t>
            </a:r>
            <a:endParaRPr b="0" lang="ru-RU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3" name="CustomShape 2"/>
          <p:cNvSpPr/>
          <p:nvPr/>
        </p:nvSpPr>
        <p:spPr>
          <a:xfrm>
            <a:off x="611640" y="764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i="1" lang="ru-RU" sz="4800" spc="-1" strike="noStrike">
                <a:solidFill>
                  <a:srgbClr val="6600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Физкультминутка</a:t>
            </a:r>
            <a:br/>
            <a:endParaRPr b="0" lang="ru-RU" sz="4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85" dur="indefinite" restart="never" nodeType="tmRoot">
          <p:childTnLst>
            <p:seq>
              <p:cTn id="586" dur="indefinite" nodeType="mainSeq">
                <p:childTnLst>
                  <p:par>
                    <p:cTn id="587" fill="hold">
                      <p:stCondLst>
                        <p:cond delay="indefinite"/>
                      </p:stCondLst>
                      <p:childTnLst>
                        <p:par>
                          <p:cTn id="588" fill="hold">
                            <p:stCondLst>
                              <p:cond delay="0"/>
                            </p:stCondLst>
                            <p:childTnLst>
                              <p:par>
                                <p:cTn id="589" nodeType="clickEffect" fill="hold" presetClass="entr" presetID="16" presetSubtype="2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2">
                                            <p:txEl>
                                              <p:pRg st="122" end="1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barn(inVertical)" transition="out">
                                      <p:cBhvr additive="repl">
                                        <p:cTn id="591" dur="500"/>
                                        <p:tgtEl>
                                          <p:spTgt spid="352">
                                            <p:txEl>
                                              <p:pRg st="122" end="1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4" name="Рисунок 4" descr=""/>
          <p:cNvPicPr/>
          <p:nvPr/>
        </p:nvPicPr>
        <p:blipFill>
          <a:blip r:embed="rId1"/>
          <a:stretch/>
        </p:blipFill>
        <p:spPr>
          <a:xfrm>
            <a:off x="539640" y="651960"/>
            <a:ext cx="1134360" cy="2647080"/>
          </a:xfrm>
          <a:prstGeom prst="rect">
            <a:avLst/>
          </a:prstGeom>
          <a:ln>
            <a:noFill/>
          </a:ln>
        </p:spPr>
      </p:pic>
      <p:pic>
        <p:nvPicPr>
          <p:cNvPr id="355" name="Рисунок 3" descr=""/>
          <p:cNvPicPr/>
          <p:nvPr/>
        </p:nvPicPr>
        <p:blipFill>
          <a:blip r:embed="rId2"/>
          <a:stretch/>
        </p:blipFill>
        <p:spPr>
          <a:xfrm>
            <a:off x="395280" y="2180160"/>
            <a:ext cx="1026360" cy="1512720"/>
          </a:xfrm>
          <a:prstGeom prst="rect">
            <a:avLst/>
          </a:prstGeom>
          <a:ln>
            <a:noFill/>
          </a:ln>
        </p:spPr>
      </p:pic>
      <p:sp>
        <p:nvSpPr>
          <p:cNvPr id="356" name="CustomShape 1"/>
          <p:cNvSpPr/>
          <p:nvPr/>
        </p:nvSpPr>
        <p:spPr>
          <a:xfrm>
            <a:off x="1998000" y="3429000"/>
            <a:ext cx="5183640" cy="2284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20:4=5 (р)- поместятся на 1 скамейке.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>
              <a:lnSpc>
                <a:spcPct val="100000"/>
              </a:lnSpc>
              <a:buClr>
                <a:srgbClr val="000000"/>
              </a:buClr>
              <a:buFont typeface="StarSymbol"/>
              <a:buAutoNum type="arabicParenR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45:5=9 (с.)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Ответ: 9 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скамеек понадобится для 45 ребят.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7" name="CustomShape 2"/>
          <p:cNvSpPr/>
          <p:nvPr/>
        </p:nvSpPr>
        <p:spPr>
          <a:xfrm>
            <a:off x="2816280" y="833400"/>
            <a:ext cx="4167360" cy="19188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40315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Задача 6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403152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20 ребят посадили на 4 скамейки поровну. Сколько скамеек потребуется для 45 ребят? 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592" dur="indefinite" restart="never" nodeType="tmRoot">
          <p:childTnLst>
            <p:seq>
              <p:cTn id="593" dur="indefinite" nodeType="mainSeq">
                <p:childTnLst>
                  <p:par>
                    <p:cTn id="594" nodeType="clickEffect" fill="hold">
                      <p:stCondLst>
                        <p:cond delay="indefinite"/>
                      </p:stCondLst>
                      <p:childTnLst>
                        <p:par>
                          <p:cTn id="59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9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98" dur="500"/>
                                        <p:tgtEl>
                                          <p:spTgt spid="356">
                                            <p:txEl>
                                              <p:pRg st="0" end="3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9" nodeType="clickEffect" fill="hold">
                      <p:stCondLst>
                        <p:cond delay="indefinite"/>
                      </p:stCondLst>
                      <p:childTnLst>
                        <p:par>
                          <p:cTn id="60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0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94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03" dur="500"/>
                                        <p:tgtEl>
                                          <p:spTgt spid="356">
                                            <p:txEl>
                                              <p:pRg st="94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4" nodeType="clickEffect" fill="hold">
                      <p:stCondLst>
                        <p:cond delay="indefinite"/>
                      </p:stCondLst>
                      <p:childTnLst>
                        <p:par>
                          <p:cTn id="60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0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">
                                            <p:txEl>
                                              <p:pRg st="94" end="9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08" dur="500"/>
                                        <p:tgtEl>
                                          <p:spTgt spid="356">
                                            <p:txEl>
                                              <p:pRg st="94" end="9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CustomShape 1"/>
          <p:cNvSpPr/>
          <p:nvPr/>
        </p:nvSpPr>
        <p:spPr>
          <a:xfrm>
            <a:off x="442800" y="103320"/>
            <a:ext cx="8243280" cy="948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i="1" lang="ru-RU" sz="4300" spc="-1" strike="noStrike">
                <a:solidFill>
                  <a:srgbClr val="6600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Найди ошибку</a:t>
            </a:r>
            <a:endParaRPr b="0" lang="ru-RU" sz="43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59" name="CustomShape 2"/>
          <p:cNvSpPr/>
          <p:nvPr/>
        </p:nvSpPr>
        <p:spPr>
          <a:xfrm>
            <a:off x="1331640" y="1484280"/>
            <a:ext cx="5050800" cy="445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514440" indent="-513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arenR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(80 – 35) : 5 = 73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arenR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 · 7 + 25 : 5 = 12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arenR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25 + 10 : 5 = 7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arenR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50 – 15 : 5 + 3 = 10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514440" indent="-51372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Calibri"/>
              <a:buAutoNum type="arabicParenR"/>
            </a:pPr>
            <a:r>
              <a:rPr b="1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20 · 5 + 5 · 6 = 100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0" name="CustomShape 3"/>
          <p:cNvSpPr/>
          <p:nvPr/>
        </p:nvSpPr>
        <p:spPr>
          <a:xfrm>
            <a:off x="5292720" y="1484280"/>
            <a:ext cx="648720" cy="575640"/>
          </a:xfrm>
          <a:prstGeom prst="ellipse">
            <a:avLst/>
          </a:prstGeom>
          <a:pattFill prst="lgGrid">
            <a:fgClr>
              <a:srgbClr val="ff6699"/>
            </a:fgClr>
            <a:bgClr>
              <a:srgbClr val="ffffff"/>
            </a:bgClr>
          </a:pattFill>
          <a:ln w="28440">
            <a:solidFill>
              <a:srgbClr val="cc0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9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1" name="CustomShape 4"/>
          <p:cNvSpPr/>
          <p:nvPr/>
        </p:nvSpPr>
        <p:spPr>
          <a:xfrm>
            <a:off x="5940360" y="2133720"/>
            <a:ext cx="648720" cy="575640"/>
          </a:xfrm>
          <a:prstGeom prst="ellipse">
            <a:avLst/>
          </a:prstGeom>
          <a:pattFill prst="lgGrid">
            <a:fgClr>
              <a:srgbClr val="66ff33"/>
            </a:fgClr>
            <a:bgClr>
              <a:srgbClr val="ffffff"/>
            </a:bgClr>
          </a:pattFill>
          <a:ln w="28440">
            <a:solidFill>
              <a:srgbClr val="0099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40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2" name="CustomShape 5"/>
          <p:cNvSpPr/>
          <p:nvPr/>
        </p:nvSpPr>
        <p:spPr>
          <a:xfrm>
            <a:off x="5292720" y="2781360"/>
            <a:ext cx="648720" cy="575640"/>
          </a:xfrm>
          <a:prstGeom prst="ellipse">
            <a:avLst/>
          </a:prstGeom>
          <a:pattFill prst="lgGrid">
            <a:fgClr>
              <a:srgbClr val="ff6699"/>
            </a:fgClr>
            <a:bgClr>
              <a:srgbClr val="ffffff"/>
            </a:bgClr>
          </a:pattFill>
          <a:ln w="28440">
            <a:solidFill>
              <a:srgbClr val="cc0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27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3" name="CustomShape 6"/>
          <p:cNvSpPr/>
          <p:nvPr/>
        </p:nvSpPr>
        <p:spPr>
          <a:xfrm>
            <a:off x="5940360" y="3357720"/>
            <a:ext cx="648720" cy="575640"/>
          </a:xfrm>
          <a:prstGeom prst="ellipse">
            <a:avLst/>
          </a:prstGeom>
          <a:pattFill prst="lgGrid">
            <a:fgClr>
              <a:srgbClr val="66ff33"/>
            </a:fgClr>
            <a:bgClr>
              <a:srgbClr val="ffffff"/>
            </a:bgClr>
          </a:pattFill>
          <a:ln w="28440">
            <a:solidFill>
              <a:srgbClr val="0099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50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64" name="CustomShape 7"/>
          <p:cNvSpPr/>
          <p:nvPr/>
        </p:nvSpPr>
        <p:spPr>
          <a:xfrm>
            <a:off x="5292720" y="4005360"/>
            <a:ext cx="648720" cy="575640"/>
          </a:xfrm>
          <a:prstGeom prst="ellipse">
            <a:avLst/>
          </a:prstGeom>
          <a:pattFill prst="lgGrid">
            <a:fgClr>
              <a:srgbClr val="ff6699"/>
            </a:fgClr>
            <a:bgClr>
              <a:srgbClr val="ffffff"/>
            </a:bgClr>
          </a:pattFill>
          <a:ln w="28440">
            <a:solidFill>
              <a:srgbClr val="cc0099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130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09" dur="indefinite" restart="never" nodeType="tmRoot">
          <p:childTnLst>
            <p:seq>
              <p:cTn id="610" dur="indefinite" nodeType="mainSeq">
                <p:childTnLst>
                  <p:par>
                    <p:cTn id="611" nodeType="clickEffect" fill="hold">
                      <p:stCondLst>
                        <p:cond delay="indefinite"/>
                      </p:stCondLst>
                      <p:childTnLst>
                        <p:par>
                          <p:cTn id="6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1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15" dur="500"/>
                                        <p:tgtEl>
                                          <p:spTgt spid="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6" nodeType="clickEffect" fill="hold">
                      <p:stCondLst>
                        <p:cond delay="indefinite"/>
                      </p:stCondLst>
                      <p:childTnLst>
                        <p:par>
                          <p:cTn id="6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1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20" dur="500"/>
                                        <p:tgtEl>
                                          <p:spTgt spid="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1" nodeType="clickEffect" fill="hold">
                      <p:stCondLst>
                        <p:cond delay="indefinite"/>
                      </p:stCondLst>
                      <p:childTnLst>
                        <p:par>
                          <p:cTn id="62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2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25" dur="500"/>
                                        <p:tgtEl>
                                          <p:spTgt spid="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6" nodeType="clickEffect" fill="hold">
                      <p:stCondLst>
                        <p:cond delay="indefinite"/>
                      </p:stCondLst>
                      <p:childTnLst>
                        <p:par>
                          <p:cTn id="62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28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30" dur="500"/>
                                        <p:tgtEl>
                                          <p:spTgt spid="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1" nodeType="clickEffect" fill="hold">
                      <p:stCondLst>
                        <p:cond delay="indefinite"/>
                      </p:stCondLst>
                      <p:childTnLst>
                        <p:par>
                          <p:cTn id="63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33" nodeType="clickEffect" fill="hold" presetClass="entr" presetID="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dissolve" transition="in">
                                      <p:cBhvr additive="repl">
                                        <p:cTn id="635" dur="500"/>
                                        <p:tgtEl>
                                          <p:spTgt spid="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5" name="Рисунок 5" descr=""/>
          <p:cNvPicPr/>
          <p:nvPr/>
        </p:nvPicPr>
        <p:blipFill>
          <a:blip r:embed="rId1"/>
          <a:stretch/>
        </p:blipFill>
        <p:spPr>
          <a:xfrm>
            <a:off x="2325600" y="2629080"/>
            <a:ext cx="2698200" cy="2482200"/>
          </a:xfrm>
          <a:prstGeom prst="rect">
            <a:avLst/>
          </a:prstGeom>
          <a:ln>
            <a:noFill/>
          </a:ln>
        </p:spPr>
      </p:pic>
      <p:pic>
        <p:nvPicPr>
          <p:cNvPr id="366" name="Рисунок 12" descr=""/>
          <p:cNvPicPr/>
          <p:nvPr/>
        </p:nvPicPr>
        <p:blipFill>
          <a:blip r:embed="rId2"/>
          <a:stretch/>
        </p:blipFill>
        <p:spPr>
          <a:xfrm>
            <a:off x="1538280" y="3492360"/>
            <a:ext cx="824760" cy="1572120"/>
          </a:xfrm>
          <a:prstGeom prst="rect">
            <a:avLst/>
          </a:prstGeom>
          <a:ln>
            <a:noFill/>
          </a:ln>
        </p:spPr>
      </p:pic>
      <p:pic>
        <p:nvPicPr>
          <p:cNvPr id="367" name="Рисунок 2" descr=""/>
          <p:cNvPicPr/>
          <p:nvPr/>
        </p:nvPicPr>
        <p:blipFill>
          <a:blip r:embed="rId3"/>
          <a:stretch/>
        </p:blipFill>
        <p:spPr>
          <a:xfrm>
            <a:off x="1042920" y="4826160"/>
            <a:ext cx="6841440" cy="1857600"/>
          </a:xfrm>
          <a:prstGeom prst="rect">
            <a:avLst/>
          </a:prstGeom>
          <a:ln>
            <a:noFill/>
          </a:ln>
        </p:spPr>
      </p:pic>
      <p:pic>
        <p:nvPicPr>
          <p:cNvPr id="368" name="Рисунок 8" descr=""/>
          <p:cNvPicPr/>
          <p:nvPr/>
        </p:nvPicPr>
        <p:blipFill>
          <a:blip r:embed="rId4"/>
          <a:stretch/>
        </p:blipFill>
        <p:spPr>
          <a:xfrm>
            <a:off x="2487600" y="3792960"/>
            <a:ext cx="824760" cy="1573920"/>
          </a:xfrm>
          <a:prstGeom prst="rect">
            <a:avLst/>
          </a:prstGeom>
          <a:ln>
            <a:noFill/>
          </a:ln>
        </p:spPr>
      </p:pic>
      <p:pic>
        <p:nvPicPr>
          <p:cNvPr id="369" name="Рисунок 11" descr=""/>
          <p:cNvPicPr/>
          <p:nvPr/>
        </p:nvPicPr>
        <p:blipFill>
          <a:blip r:embed="rId5"/>
          <a:stretch/>
        </p:blipFill>
        <p:spPr>
          <a:xfrm>
            <a:off x="6227640" y="3801600"/>
            <a:ext cx="883440" cy="1572120"/>
          </a:xfrm>
          <a:prstGeom prst="rect">
            <a:avLst/>
          </a:prstGeom>
          <a:ln>
            <a:noFill/>
          </a:ln>
        </p:spPr>
      </p:pic>
      <p:pic>
        <p:nvPicPr>
          <p:cNvPr id="370" name="Рисунок 10" descr=""/>
          <p:cNvPicPr/>
          <p:nvPr/>
        </p:nvPicPr>
        <p:blipFill>
          <a:blip r:embed="rId6"/>
          <a:stretch/>
        </p:blipFill>
        <p:spPr>
          <a:xfrm>
            <a:off x="7093080" y="4565520"/>
            <a:ext cx="696240" cy="1180440"/>
          </a:xfrm>
          <a:prstGeom prst="rect">
            <a:avLst/>
          </a:prstGeom>
          <a:ln>
            <a:noFill/>
          </a:ln>
        </p:spPr>
      </p:pic>
      <p:pic>
        <p:nvPicPr>
          <p:cNvPr id="371" name="Рисунок 4" descr=""/>
          <p:cNvPicPr/>
          <p:nvPr/>
        </p:nvPicPr>
        <p:blipFill>
          <a:blip r:embed="rId7"/>
          <a:stretch/>
        </p:blipFill>
        <p:spPr>
          <a:xfrm>
            <a:off x="1949400" y="4182480"/>
            <a:ext cx="824760" cy="1572120"/>
          </a:xfrm>
          <a:prstGeom prst="rect">
            <a:avLst/>
          </a:prstGeom>
          <a:ln>
            <a:noFill/>
          </a:ln>
        </p:spPr>
      </p:pic>
      <p:sp>
        <p:nvSpPr>
          <p:cNvPr id="372" name="CustomShape 1"/>
          <p:cNvSpPr/>
          <p:nvPr/>
        </p:nvSpPr>
        <p:spPr>
          <a:xfrm>
            <a:off x="1498680" y="349200"/>
            <a:ext cx="6145920" cy="145332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Посмотрите, на веточке сидят 6 воробьёв и 3 сороки.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Во сколько раз воробьёв больше, чем сорок.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Во сколько раз сорок, меньше, чем воробьёв?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3" name="Рисунок 16" descr=""/>
          <p:cNvPicPr/>
          <p:nvPr/>
        </p:nvPicPr>
        <p:blipFill>
          <a:blip r:embed="rId8"/>
          <a:stretch/>
        </p:blipFill>
        <p:spPr>
          <a:xfrm>
            <a:off x="3282840" y="3071160"/>
            <a:ext cx="2216880" cy="2039760"/>
          </a:xfrm>
          <a:prstGeom prst="rect">
            <a:avLst/>
          </a:prstGeom>
          <a:ln>
            <a:noFill/>
          </a:ln>
        </p:spPr>
      </p:pic>
      <p:pic>
        <p:nvPicPr>
          <p:cNvPr id="374" name="Рисунок 15" descr=""/>
          <p:cNvPicPr/>
          <p:nvPr/>
        </p:nvPicPr>
        <p:blipFill>
          <a:blip r:embed="rId9"/>
          <a:stretch/>
        </p:blipFill>
        <p:spPr>
          <a:xfrm>
            <a:off x="3952800" y="2821680"/>
            <a:ext cx="2485440" cy="2482200"/>
          </a:xfrm>
          <a:prstGeom prst="rect">
            <a:avLst/>
          </a:prstGeom>
          <a:ln>
            <a:noFill/>
          </a:ln>
        </p:spPr>
      </p:pic>
      <p:pic>
        <p:nvPicPr>
          <p:cNvPr id="375" name="Рисунок 14" descr=""/>
          <p:cNvPicPr/>
          <p:nvPr/>
        </p:nvPicPr>
        <p:blipFill>
          <a:blip r:embed="rId10"/>
          <a:stretch/>
        </p:blipFill>
        <p:spPr>
          <a:xfrm>
            <a:off x="4284720" y="3395160"/>
            <a:ext cx="883440" cy="1572120"/>
          </a:xfrm>
          <a:prstGeom prst="rect">
            <a:avLst/>
          </a:prstGeom>
          <a:ln>
            <a:noFill/>
          </a:ln>
        </p:spPr>
      </p:pic>
      <p:sp>
        <p:nvSpPr>
          <p:cNvPr id="376" name="CustomShape 2"/>
          <p:cNvSpPr/>
          <p:nvPr/>
        </p:nvSpPr>
        <p:spPr>
          <a:xfrm>
            <a:off x="1509840" y="1989720"/>
            <a:ext cx="6145920" cy="145332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Чтобы узнать, во сколько раз одно число меньше или больше другого, надо большее число разделить на меньшее.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7" name="CustomShape 3"/>
          <p:cNvSpPr/>
          <p:nvPr/>
        </p:nvSpPr>
        <p:spPr>
          <a:xfrm>
            <a:off x="3294360" y="4252320"/>
            <a:ext cx="198072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6:3=2 (р.)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78" name="CustomShape 4"/>
          <p:cNvSpPr/>
          <p:nvPr/>
        </p:nvSpPr>
        <p:spPr>
          <a:xfrm>
            <a:off x="3290400" y="5081760"/>
            <a:ext cx="1980720" cy="5774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6:3=2 (р.)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79" name="Рисунок 25" descr=""/>
          <p:cNvPicPr/>
          <p:nvPr/>
        </p:nvPicPr>
        <p:blipFill>
          <a:blip r:embed="rId11"/>
          <a:stretch/>
        </p:blipFill>
        <p:spPr>
          <a:xfrm>
            <a:off x="7316640" y="3016080"/>
            <a:ext cx="1286640" cy="150840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36" dur="indefinite" restart="never" nodeType="tmRoot">
          <p:childTnLst>
            <p:seq>
              <p:cTn id="637" dur="indefinite" nodeType="mainSeq">
                <p:childTnLst>
                  <p:par>
                    <p:cTn id="638" nodeType="clickEffect" fill="hold">
                      <p:stCondLst>
                        <p:cond delay="indefinite"/>
                      </p:stCondLst>
                      <p:childTnLst>
                        <p:par>
                          <p:cTn id="63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4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42" dur="500"/>
                                        <p:tgtEl>
                                          <p:spTgt spid="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3" nodeType="clickEffect" fill="hold">
                      <p:stCondLst>
                        <p:cond delay="indefinite"/>
                      </p:stCondLst>
                      <p:childTnLst>
                        <p:par>
                          <p:cTn id="64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45" nodeType="click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5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7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9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1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3" nodeType="withEffect" fill="hold" presetClass="exit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5" nodeType="clickEffect" fill="hold">
                      <p:stCondLst>
                        <p:cond delay="indefinite"/>
                      </p:stCondLst>
                      <p:childTnLst>
                        <p:par>
                          <p:cTn id="66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6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69" dur="500"/>
                                        <p:tgtEl>
                                          <p:spTgt spid="3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72" dur="500"/>
                                        <p:tgtEl>
                                          <p:spTgt spid="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3" nodeType="clickEffect" fill="hold">
                      <p:stCondLst>
                        <p:cond delay="indefinite"/>
                      </p:stCondLst>
                      <p:childTnLst>
                        <p:par>
                          <p:cTn id="67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7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77" dur="500"/>
                                        <p:tgtEl>
                                          <p:spTgt spid="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8" nodeType="clickEffect" fill="hold">
                      <p:stCondLst>
                        <p:cond delay="indefinite"/>
                      </p:stCondLst>
                      <p:childTnLst>
                        <p:par>
                          <p:cTn id="67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8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82" dur="500"/>
                                        <p:tgtEl>
                                          <p:spTgt spid="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CustomShape 1"/>
          <p:cNvSpPr/>
          <p:nvPr/>
        </p:nvSpPr>
        <p:spPr>
          <a:xfrm>
            <a:off x="1691640" y="1196640"/>
            <a:ext cx="6190560" cy="377964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Чтобы узнать, во сколько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раз одно число меньше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или больше другого,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надо большее число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разделить на меньшее.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81" name="Рисунок 42" descr=""/>
          <p:cNvPicPr/>
          <p:nvPr/>
        </p:nvPicPr>
        <p:blipFill>
          <a:blip r:embed="rId1"/>
          <a:stretch/>
        </p:blipFill>
        <p:spPr>
          <a:xfrm>
            <a:off x="6948360" y="1337760"/>
            <a:ext cx="2160000" cy="5218920"/>
          </a:xfrm>
          <a:prstGeom prst="rect">
            <a:avLst/>
          </a:prstGeom>
          <a:ln>
            <a:noFill/>
          </a:ln>
        </p:spPr>
      </p:pic>
      <p:pic>
        <p:nvPicPr>
          <p:cNvPr id="382" name="Рисунок 43" descr=""/>
          <p:cNvPicPr/>
          <p:nvPr/>
        </p:nvPicPr>
        <p:blipFill>
          <a:blip r:embed="rId2"/>
          <a:stretch/>
        </p:blipFill>
        <p:spPr>
          <a:xfrm>
            <a:off x="324000" y="3799440"/>
            <a:ext cx="1870920" cy="275724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683" dur="indefinite" restart="never" nodeType="tmRoot">
          <p:childTnLst>
            <p:seq>
              <p:cTn id="684" dur="indefinite" nodeType="mainSeq">
                <p:childTnLst>
                  <p:par>
                    <p:cTn id="685" nodeType="clickEffect" fill="hold">
                      <p:stCondLst>
                        <p:cond delay="indefinite"/>
                      </p:stCondLst>
                      <p:childTnLst>
                        <p:par>
                          <p:cTn id="68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8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689" dur="500"/>
                                        <p:tgtEl>
                                          <p:spTgt spid="3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CustomShape 1"/>
          <p:cNvSpPr/>
          <p:nvPr/>
        </p:nvSpPr>
        <p:spPr>
          <a:xfrm>
            <a:off x="342000" y="469800"/>
            <a:ext cx="8243280" cy="11646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i="1" lang="ru-RU" sz="5400" spc="-1" strike="noStrike">
                <a:solidFill>
                  <a:srgbClr val="6600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Задание</a:t>
            </a:r>
            <a:br/>
            <a:r>
              <a:rPr b="1" i="1" lang="ru-RU" sz="5400" spc="-1" strike="noStrike">
                <a:solidFill>
                  <a:srgbClr val="6600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 на смекалку</a:t>
            </a:r>
            <a:endParaRPr b="0" lang="ru-RU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4" name="CustomShape 2"/>
          <p:cNvSpPr/>
          <p:nvPr/>
        </p:nvSpPr>
        <p:spPr>
          <a:xfrm>
            <a:off x="1284120" y="1556640"/>
            <a:ext cx="7859160" cy="4455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marL="609480" indent="-60876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AutoNum type="arabicPeriod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    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АР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641"/>
              </a:spcBef>
            </a:pP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7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AutoNum type="arabicPeriod"/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Определите, сколько мне лет? Если к числу моих лет прибавить 7 лет и ещё 3 года, то мне будет 20 лет.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  <a:spcBef>
                <a:spcPts val="479"/>
              </a:spcBef>
            </a:pP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609480" indent="-60876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AutoNum type="arabicPeriod"/>
            </a:pPr>
            <a:r>
              <a:rPr b="1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</a:rPr>
              <a:t>Моя масса, когда я стою на двух задних лапах 100 кг. Какова моя масса, если я стою на всех четырёх лапах? 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5" name="CustomShape 3"/>
          <p:cNvSpPr/>
          <p:nvPr/>
        </p:nvSpPr>
        <p:spPr>
          <a:xfrm>
            <a:off x="1825920" y="1852200"/>
            <a:ext cx="863280" cy="69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lang="ru-RU" sz="3600" spc="-1" strike="noStrike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  </a:t>
            </a:r>
            <a:r>
              <a:rPr b="1" lang="ru-RU" sz="3600" spc="-1" strike="noStrike">
                <a:solidFill>
                  <a:srgbClr val="b2b2b2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Х</a:t>
            </a:r>
            <a:endParaRPr b="0" lang="ru-RU" sz="3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6" name="CustomShape 4"/>
          <p:cNvSpPr/>
          <p:nvPr/>
        </p:nvSpPr>
        <p:spPr>
          <a:xfrm>
            <a:off x="3780000" y="1844640"/>
            <a:ext cx="1367640" cy="504000"/>
          </a:xfrm>
          <a:prstGeom prst="rect">
            <a:avLst/>
          </a:prstGeom>
          <a:solidFill>
            <a:srgbClr val="ccccff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24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Arial"/>
                <a:ea typeface="DejaVu Sans"/>
              </a:rPr>
              <a:t>Захар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7" name="CustomShape 5"/>
          <p:cNvSpPr/>
          <p:nvPr/>
        </p:nvSpPr>
        <p:spPr>
          <a:xfrm>
            <a:off x="4680720" y="3573360"/>
            <a:ext cx="3239280" cy="646920"/>
          </a:xfrm>
          <a:prstGeom prst="rect">
            <a:avLst/>
          </a:prstGeom>
          <a:solidFill>
            <a:srgbClr val="ccccff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□⁯</a:t>
            </a:r>
            <a:r>
              <a:rPr b="1" lang="ru-RU" sz="24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+ 7 + 3 = 20 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88" name="CustomShape 6"/>
          <p:cNvSpPr/>
          <p:nvPr/>
        </p:nvSpPr>
        <p:spPr>
          <a:xfrm>
            <a:off x="5345280" y="5553000"/>
            <a:ext cx="2231280" cy="504000"/>
          </a:xfrm>
          <a:prstGeom prst="rect">
            <a:avLst/>
          </a:prstGeom>
          <a:solidFill>
            <a:srgbClr val="ccccff"/>
          </a:solidFill>
          <a:ln w="9360">
            <a:solidFill>
              <a:schemeClr val="tx1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ctr"/>
          <a:p>
            <a:pPr marL="343080" indent="-342360" algn="ctr">
              <a:lnSpc>
                <a:spcPct val="100000"/>
              </a:lnSpc>
              <a:spcBef>
                <a:spcPts val="360"/>
              </a:spcBef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  <a:spcBef>
                <a:spcPts val="360"/>
              </a:spcBef>
            </a:pPr>
            <a:r>
              <a:rPr b="1" lang="ru-RU" sz="1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 </a:t>
            </a:r>
            <a:r>
              <a:rPr b="1" lang="ru-RU" sz="1800" spc="-1" strike="noStrike">
                <a:solidFill>
                  <a:srgbClr val="000066"/>
                </a:solidFill>
                <a:uFill>
                  <a:solidFill>
                    <a:srgbClr val="ffffff"/>
                  </a:solidFill>
                </a:uFill>
                <a:latin typeface="Verdana"/>
                <a:ea typeface="DejaVu Sans"/>
              </a:rPr>
              <a:t>100кг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3080" indent="-342360" algn="ctr"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690" dur="indefinite" restart="never" nodeType="tmRoot">
          <p:childTnLst>
            <p:seq>
              <p:cTn id="691" dur="indefinite" nodeType="mainSeq">
                <p:childTnLst>
                  <p:par>
                    <p:cTn id="692" nodeType="clickEffect" fill="hold">
                      <p:stCondLst>
                        <p:cond delay="indefinite"/>
                      </p:stCondLst>
                      <p:childTnLst>
                        <p:par>
                          <p:cTn id="69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694" nodeType="clickEffect" fill="hold" presetClass="entr" presetID="3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696" dur="500" fill="hold"/>
                                        <p:tgtEl>
                                          <p:spTgt spid="38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/20"/>
                                          </p:val>
                                        </p:tav>
                                        <p:tav tm="50000">
                                          <p:val>
                                            <p:strVal val="height/20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697" dur="500" fill="hold"/>
                                        <p:tgtEl>
                                          <p:spTgt spid="386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+.3"/>
                                          </p:val>
                                        </p:tav>
                                        <p:tav tm="50000">
                                          <p:val>
                                            <p:strVal val="width+.3"/>
                                          </p:val>
                                        </p:tav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8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99" dur="500" fill="hold"/>
                                        <p:tgtEl>
                                          <p:spTgt spid="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0" nodeType="clickEffect" fill="hold">
                      <p:stCondLst>
                        <p:cond delay="indefinite"/>
                      </p:stCondLst>
                      <p:childTnLst>
                        <p:par>
                          <p:cTn id="70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02" nodeType="clickEffect" fill="hold" presetClass="entr" presetID="3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04" dur="500" fill="hold"/>
                                        <p:tgtEl>
                                          <p:spTgt spid="387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/20"/>
                                          </p:val>
                                        </p:tav>
                                        <p:tav tm="50000">
                                          <p:val>
                                            <p:strVal val="height/20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705" dur="500" fill="hold"/>
                                        <p:tgtEl>
                                          <p:spTgt spid="387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+.3"/>
                                          </p:val>
                                        </p:tav>
                                        <p:tav tm="50000">
                                          <p:val>
                                            <p:strVal val="width+.3"/>
                                          </p:val>
                                        </p:tav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6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07" dur="500" fill="hold"/>
                                        <p:tgtEl>
                                          <p:spTgt spid="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8" nodeType="clickEffect" fill="hold">
                      <p:stCondLst>
                        <p:cond delay="indefinite"/>
                      </p:stCondLst>
                      <p:childTnLst>
                        <p:par>
                          <p:cTn id="70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710" nodeType="clickEffect" fill="hold" presetClass="entr" presetID="39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str">
                                      <p:cBhvr additive="repl">
                                        <p:cTn id="712" dur="500" fill="hold"/>
                                        <p:tgtEl>
                                          <p:spTgt spid="388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height/20"/>
                                          </p:val>
                                        </p:tav>
                                        <p:tav tm="50000">
                                          <p:val>
                                            <p:strVal val="height/20"/>
                                          </p:val>
                                        </p:tav>
                                        <p:tav tm="100000">
                                          <p:val>
                                            <p:strVal val="height"/>
                                          </p:val>
                                        </p:tav>
                                      </p:tavLst>
                                    </p:anim>
                                    <p:anim calcmode="lin" valueType="str">
                                      <p:cBhvr additive="repl">
                                        <p:cTn id="713" dur="500" fill="hold"/>
                                        <p:tgtEl>
                                          <p:spTgt spid="388"/>
                                        </p:tgtEl>
                                      </p:cBhvr>
                                      <p:tavLst>
                                        <p:tav tm="0">
                                          <p:val>
                                            <p:strVal val="width+.3"/>
                                          </p:val>
                                        </p:tav>
                                        <p:tav tm="50000">
                                          <p:val>
                                            <p:strVal val="width+.3"/>
                                          </p:val>
                                        </p:tav>
                                        <p:tav tm="100000">
                                          <p:val>
                                            <p:strVal val="widt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4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15" dur="500" fill="hold"/>
                                        <p:tgtEl>
                                          <p:spTgt spid="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" name="Picture 2" descr=""/>
          <p:cNvPicPr/>
          <p:nvPr/>
        </p:nvPicPr>
        <p:blipFill>
          <a:blip r:embed="rId1"/>
          <a:stretch/>
        </p:blipFill>
        <p:spPr>
          <a:xfrm>
            <a:off x="1512000" y="404640"/>
            <a:ext cx="7380000" cy="577728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716" dur="indefinite" restart="never" nodeType="tmRoot">
          <p:childTnLst>
            <p:seq>
              <p:cTn id="717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CustomShape 1"/>
          <p:cNvSpPr/>
          <p:nvPr/>
        </p:nvSpPr>
        <p:spPr>
          <a:xfrm>
            <a:off x="1763640" y="1412640"/>
            <a:ext cx="5021640" cy="33818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Литература: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</a:t>
            </a: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. Г. В. Дорофеев, Т. Н. Миракова. Математика. 3 класс. Учебник для общеобразовательных учреждений. В 2х частях. 2..http://easyen.ru/load/m/3_klass/urok_matematiki_3_klass_umnozhenie_i_delenie_na_5/377-1-0-26357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3. https://infourok.ru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718" dur="indefinite" restart="never" nodeType="tmRoot">
          <p:childTnLst>
            <p:seq>
              <p:cTn id="719" nodeType="mainSeq"/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CustomShape 1"/>
          <p:cNvSpPr/>
          <p:nvPr/>
        </p:nvSpPr>
        <p:spPr>
          <a:xfrm>
            <a:off x="3963600" y="3244320"/>
            <a:ext cx="271980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5   10  15 …</a:t>
            </a:r>
            <a:endParaRPr b="0" lang="ru-RU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7" name="CustomShape 2"/>
          <p:cNvSpPr/>
          <p:nvPr/>
        </p:nvSpPr>
        <p:spPr>
          <a:xfrm>
            <a:off x="2792160" y="4509000"/>
            <a:ext cx="4502880" cy="699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4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20,25,30,35,40,45,50</a:t>
            </a:r>
            <a:endParaRPr b="0" lang="ru-RU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8" name="CustomShape 3"/>
          <p:cNvSpPr/>
          <p:nvPr/>
        </p:nvSpPr>
        <p:spPr>
          <a:xfrm>
            <a:off x="1080000" y="69264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/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b="1" i="1" lang="ru-RU" sz="5400" spc="-1" strike="noStrike">
                <a:solidFill>
                  <a:srgbClr val="6600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Минутка чистописания</a:t>
            </a:r>
            <a:br/>
            <a:endParaRPr b="0" lang="ru-RU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39" name="CustomShape 4"/>
          <p:cNvSpPr/>
          <p:nvPr/>
        </p:nvSpPr>
        <p:spPr>
          <a:xfrm>
            <a:off x="1475640" y="1600200"/>
            <a:ext cx="7210440" cy="11800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>
            <a:normAutofit/>
          </a:bodyPr>
          <a:p>
            <a:pPr marL="216000" indent="-342360" algn="ctr">
              <a:lnSpc>
                <a:spcPct val="100000"/>
              </a:lnSpc>
              <a:buClr>
                <a:srgbClr val="002060"/>
              </a:buClr>
              <a:buFont typeface="Arial"/>
              <a:buChar char="•"/>
            </a:pPr>
            <a:r>
              <a:rPr b="1" i="1" lang="ru-RU" sz="4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Продолжи закономерность</a:t>
            </a:r>
            <a:endParaRPr b="0" lang="ru-RU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ru-RU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20" dur="indefinite" restart="never" nodeType="tmRoot">
          <p:childTnLst>
            <p:seq>
              <p:cTn id="21" dur="indefinite" nodeType="mainSeq">
                <p:childTnLst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26" dur="2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nodeType="clickEffect" fill="hold" presetClass="entr" presetID="21" presetSubtype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heel(1)" transition="in">
                                      <p:cBhvr additive="repl">
                                        <p:cTn id="31" dur="2000"/>
                                        <p:tgtEl>
                                          <p:spTgt spid="239">
                                            <p:txEl>
                                              <p:pRg st="0" end="2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37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8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/>
                                    </p:anim>
                                    <p:anim calcmode="lin" valueType="num">
                                      <p:cBhvr additive="repl">
                                        <p:cTn id="39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/>
                                    </p:anim>
                                    <p:anim calcmode="lin" valueType="num">
                                      <p:cBhvr additive="repl">
                                        <p:cTn id="40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/>
                                    </p:anim>
                                    <p:anim calcmode="lin" valueType="num">
                                      <p:cBhvr additive="repl">
                                        <p:cTn id="41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6">
                                            <p:txEl>
                                              <p:pRg st="0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/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nodeType="clickEffect" fill="hold" presetClass="entr" presetID="2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out">
                                      <p:cBhvr additive="repl"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7" dur="1822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664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/>
                                    </p:anim>
                                    <p:anim calcmode="lin" valueType="num">
                                      <p:cBhvr additive="repl">
                                        <p:cTn id="49" dur="664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/>
                                    </p:anim>
                                    <p:anim calcmode="lin" valueType="num">
                                      <p:cBhvr additive="repl">
                                        <p:cTn id="50" dur="332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/>
                                    </p:anim>
                                    <p:anim calcmode="lin" valueType="num">
                                      <p:cBhvr additive="repl">
                                        <p:cTn id="51" dur="164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7">
                                            <p:txEl>
                                              <p:pRg st="0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/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CustomShape 1"/>
          <p:cNvSpPr/>
          <p:nvPr/>
        </p:nvSpPr>
        <p:spPr>
          <a:xfrm>
            <a:off x="2052000" y="366480"/>
            <a:ext cx="5811840" cy="10648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i="1" lang="ru-RU" sz="3200" spc="-1" strike="noStrike">
                <a:solidFill>
                  <a:srgbClr val="6600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Игра «Математическое лото»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i="1" lang="ru-RU" sz="3200" spc="-1" strike="noStrike">
                <a:solidFill>
                  <a:srgbClr val="6600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 </a:t>
            </a:r>
            <a:r>
              <a:rPr b="1" i="1" lang="ru-RU" sz="3200" spc="-1" strike="noStrike">
                <a:solidFill>
                  <a:srgbClr val="6600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Закрась числа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1" name="CustomShape 2"/>
          <p:cNvSpPr/>
          <p:nvPr/>
        </p:nvSpPr>
        <p:spPr>
          <a:xfrm>
            <a:off x="4764600" y="1772640"/>
            <a:ext cx="4571280" cy="3930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1.Разделите число 12 на 2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2.Сколько получится, если число 5 взять слагаемым 3 раза?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3.Найдите произведение 4 и 7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4.Делимое 27, делитель 3. Найдите частное.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5.Найдите произведение 3 и 8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6.Первый множитель 4, второй множитель 5. Найдите произведение?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7.Разделите число 15 на 3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8.Найдите произведение 4 и 9.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9.Найдите сумму чисел 24 и 16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10.Увеличьте число 3 в 7 раз.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11. Уменьшите 24 в 6 раз.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graphicFrame>
        <p:nvGraphicFramePr>
          <p:cNvPr id="242" name="Table 3"/>
          <p:cNvGraphicFramePr/>
          <p:nvPr/>
        </p:nvGraphicFramePr>
        <p:xfrm>
          <a:off x="1414440" y="1841400"/>
          <a:ext cx="3360600" cy="3402360"/>
        </p:xfrm>
        <a:graphic>
          <a:graphicData uri="http://schemas.openxmlformats.org/drawingml/2006/table">
            <a:tbl>
              <a:tblPr/>
              <a:tblGrid>
                <a:gridCol w="573120"/>
                <a:gridCol w="733320"/>
                <a:gridCol w="733320"/>
                <a:gridCol w="733320"/>
                <a:gridCol w="587880"/>
              </a:tblGrid>
              <a:tr h="666360"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5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500" spc="-1" strike="noStrike" u="sng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40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500" spc="-1" strike="noStrike" u="sng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500" spc="-1" strike="noStrike" u="sng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24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5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595080"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5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30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14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19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786240"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5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25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36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570960"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5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39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17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28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784080"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5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21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23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243" name="Table 4"/>
          <p:cNvGraphicFramePr/>
          <p:nvPr/>
        </p:nvGraphicFramePr>
        <p:xfrm>
          <a:off x="1422720" y="1772640"/>
          <a:ext cx="3360600" cy="3402360"/>
        </p:xfrm>
        <a:graphic>
          <a:graphicData uri="http://schemas.openxmlformats.org/drawingml/2006/table">
            <a:tbl>
              <a:tblPr/>
              <a:tblGrid>
                <a:gridCol w="573120"/>
                <a:gridCol w="733320"/>
                <a:gridCol w="733320"/>
                <a:gridCol w="733320"/>
                <a:gridCol w="587880"/>
              </a:tblGrid>
              <a:tr h="666360"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5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5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40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5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5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24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5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595080"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5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30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14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19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786240"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5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25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36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570960"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5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39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17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28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784080"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5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21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5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23</a:t>
                      </a:r>
                      <a:endParaRPr b="0" lang="ru-RU" sz="15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</p:spTree>
  </p:cSld>
  <p:timing>
    <p:tnLst>
      <p:par>
        <p:cTn id="52" dur="indefinite" restart="never" nodeType="tmRoot">
          <p:childTnLst>
            <p:seq>
              <p:cTn id="53" dur="indefinite" nodeType="mainSeq">
                <p:childTnLst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58" dur="2000"/>
                                        <p:tgtEl>
                                          <p:spTgt spid="240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nodeType="with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61" dur="2000"/>
                                        <p:tgtEl>
                                          <p:spTgt spid="240">
                                            <p:txEl>
                                              <p:pRg st="42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nodeType="clickEffect" fill="hold" presetClass="entr" presetID="6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circle(in)" transition="out">
                                      <p:cBhvr additive="repl">
                                        <p:cTn id="66" dur="2000"/>
                                        <p:tgtEl>
                                          <p:spTgt spid="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1" dur="1000"/>
                                        <p:tgtEl>
                                          <p:spTgt spid="241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2" dur="1000" fill="hold"/>
                                        <p:tgtEl>
                                          <p:spTgt spid="241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1000" fill="hold"/>
                                        <p:tgtEl>
                                          <p:spTgt spid="241">
                                            <p:txEl>
                                              <p:pRg st="0" end="2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76" dur="1000"/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77" dur="1000" fill="hold"/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8" dur="1000" fill="hold"/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1" dur="1000"/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2" dur="1000" fill="hold"/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3" dur="1000" fill="hold"/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86" dur="1000"/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7" dur="1000" fill="hold"/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8" dur="1000" fill="hold"/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1" dur="1000"/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2" dur="1000" fill="hold"/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3" dur="1000" fill="hold"/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96" dur="1000"/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97" dur="1000" fill="hold"/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8" dur="1000" fill="hold"/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1" dur="1000"/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2" dur="1000" fill="hold"/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3" dur="1000" fill="hold"/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4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06" dur="1000"/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07" dur="1000" fill="hold"/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8" dur="1000" fill="hold"/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1" dur="1000"/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2" dur="1000" fill="hold"/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3" dur="1000" fill="hold"/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16" dur="1000"/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17" dur="1000" fill="hold"/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18" dur="1000" fill="hold"/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21" dur="1000"/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22" dur="1000" fill="hold"/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3" dur="1000" fill="hold"/>
                                        <p:tgtEl>
                                          <p:spTgt spid="241">
                                            <p:txEl>
                                              <p:pRg st="404" end="40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4" name="Table 1"/>
          <p:cNvGraphicFramePr/>
          <p:nvPr/>
        </p:nvGraphicFramePr>
        <p:xfrm>
          <a:off x="1907640" y="1845000"/>
          <a:ext cx="5472000" cy="4031640"/>
        </p:xfrm>
        <a:graphic>
          <a:graphicData uri="http://schemas.openxmlformats.org/drawingml/2006/table">
            <a:tbl>
              <a:tblPr/>
              <a:tblGrid>
                <a:gridCol w="933120"/>
                <a:gridCol w="1194120"/>
                <a:gridCol w="1194120"/>
                <a:gridCol w="1194120"/>
                <a:gridCol w="956880"/>
              </a:tblGrid>
              <a:tr h="740520"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7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 u="sng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 u="sng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6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 u="sng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24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</a:tr>
              <a:tr h="660960"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4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14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19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873720"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36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20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  <a:tr h="886320"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12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39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17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28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8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d0d8e7"/>
                    </a:solidFill>
                  </a:tcPr>
                </a:tc>
              </a:tr>
              <a:tr h="870480"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1" lang="ru-RU" sz="1400" spc="-1" strike="noStrike">
                          <a:solidFill>
                            <a:srgbClr val="ffffff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3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9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21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 u="sng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5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0504d"/>
                    </a:solidFill>
                  </a:tcPr>
                </a:tc>
                <a:tc>
                  <a:txBody>
                    <a:bodyPr lIns="68400" rIns="68400"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b="0" lang="ru-RU" sz="1400" spc="-1" strike="noStrike">
                          <a:solidFill>
                            <a:srgbClr val="000000"/>
                          </a:solidFill>
                          <a:uFill>
                            <a:solidFill>
                              <a:srgbClr val="ffffff"/>
                            </a:solidFill>
                          </a:uFill>
                          <a:latin typeface="Calibri"/>
                        </a:rPr>
                        <a:t>23</a:t>
                      </a:r>
                      <a:endParaRPr b="0" lang="ru-RU" sz="1400" spc="-1" strike="noStrike">
                        <a:solidFill>
                          <a:srgbClr val="000000"/>
                        </a:solidFill>
                        <a:uFill>
                          <a:solidFill>
                            <a:srgbClr val="ffffff"/>
                          </a:solidFill>
                        </a:uFill>
                        <a:latin typeface="Arial"/>
                      </a:endParaRPr>
                    </a:p>
                  </a:txBody>
                  <a:tcPr marL="68400" marR="68400"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9ecf3"/>
                    </a:solidFill>
                  </a:tcPr>
                </a:tc>
              </a:tr>
            </a:tbl>
          </a:graphicData>
        </a:graphic>
      </p:graphicFrame>
      <p:sp>
        <p:nvSpPr>
          <p:cNvPr id="245" name="CustomShape 2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ctr">
            <a:normAutofit/>
          </a:bodyPr>
          <a:p>
            <a:pPr algn="ctr">
              <a:lnSpc>
                <a:spcPct val="100000"/>
              </a:lnSpc>
            </a:pPr>
            <a:r>
              <a:rPr b="1" i="1" lang="ru-RU" sz="5400" spc="-1" strike="noStrike">
                <a:solidFill>
                  <a:srgbClr val="6600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Проверка</a:t>
            </a:r>
            <a:endParaRPr b="0" lang="ru-RU" sz="5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24" dur="indefinite" restart="never" nodeType="tmRoot">
          <p:childTnLst>
            <p:seq>
              <p:cTn id="125" dur="indefinite" nodeType="mainSeq">
                <p:childTnLst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0" dur="1000"/>
                                        <p:tgtEl>
                                          <p:spTgt spid="2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1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2" dur="10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37" dur="1000"/>
                                        <p:tgtEl>
                                          <p:spTgt spid="2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38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9" dur="10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CustomShape 1"/>
          <p:cNvSpPr/>
          <p:nvPr/>
        </p:nvSpPr>
        <p:spPr>
          <a:xfrm>
            <a:off x="457200" y="274680"/>
            <a:ext cx="8228880" cy="11422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ru-RU" sz="6600" spc="-1" strike="noStrike">
                <a:solidFill>
                  <a:srgbClr val="6600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Тема урока:</a:t>
            </a:r>
            <a:endParaRPr b="0" lang="ru-RU" sz="6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7" name="CustomShape 2"/>
          <p:cNvSpPr/>
          <p:nvPr/>
        </p:nvSpPr>
        <p:spPr>
          <a:xfrm>
            <a:off x="2381760" y="2421000"/>
            <a:ext cx="5145840" cy="130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ru-RU" sz="4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«Умножение числа 5. Деление на 5»</a:t>
            </a:r>
            <a:endParaRPr b="0" lang="ru-RU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40" dur="indefinite" restart="never" nodeType="tmRoot">
          <p:childTnLst>
            <p:seq>
              <p:cTn id="141" dur="indefinite" nodeType="mainSeq">
                <p:childTnLst>
                  <p:par>
                    <p:cTn id="142" fill="hold">
                      <p:stCondLst>
                        <p:cond delay="0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nodeType="with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46" dur="1000"/>
                                        <p:tgtEl>
                                          <p:spTgt spid="2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47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8" dur="10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53" dur="1000"/>
                                        <p:tgtEl>
                                          <p:spTgt spid="246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54" dur="1000" fill="hold"/>
                                        <p:tgtEl>
                                          <p:spTgt spid="246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55" dur="1000" fill="hold"/>
                                        <p:tgtEl>
                                          <p:spTgt spid="246">
                                            <p:txEl>
                                              <p:pRg st="0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>
                                            <p:txEl>
                                              <p:p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0" dur="1000"/>
                                        <p:tgtEl>
                                          <p:spTgt spid="247">
                                            <p:txEl>
                                              <p:pRg st="0" end="3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61" dur="1000" fill="hold"/>
                                        <p:tgtEl>
                                          <p:spTgt spid="247">
                                            <p:txEl>
                                              <p:p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2" dur="1000" fill="hold"/>
                                        <p:tgtEl>
                                          <p:spTgt spid="247">
                                            <p:txEl>
                                              <p:pRg st="0" end="3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CustomShape 1"/>
          <p:cNvSpPr/>
          <p:nvPr/>
        </p:nvSpPr>
        <p:spPr>
          <a:xfrm>
            <a:off x="2358720" y="1052640"/>
            <a:ext cx="4507200" cy="1095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 algn="ctr">
              <a:lnSpc>
                <a:spcPct val="100000"/>
              </a:lnSpc>
            </a:pPr>
            <a:r>
              <a:rPr b="1" i="1" lang="ru-RU" sz="6600" spc="-1" strike="noStrike">
                <a:solidFill>
                  <a:srgbClr val="660033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Цель урока:</a:t>
            </a:r>
            <a:endParaRPr b="0" lang="ru-RU" sz="66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9" name="CustomShape 2"/>
          <p:cNvSpPr/>
          <p:nvPr/>
        </p:nvSpPr>
        <p:spPr>
          <a:xfrm>
            <a:off x="1763640" y="2531520"/>
            <a:ext cx="6696000" cy="1308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 algn="ctr">
              <a:lnSpc>
                <a:spcPct val="100000"/>
              </a:lnSpc>
            </a:pPr>
            <a:r>
              <a:rPr b="1" i="1" lang="ru-RU" sz="4000" spc="-1" strike="noStrike">
                <a:solidFill>
                  <a:srgbClr val="00206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Microsoft YaHei"/>
              </a:rPr>
              <a:t>Составить таблицу умножения и деления на 5</a:t>
            </a:r>
            <a:endParaRPr b="0" lang="ru-RU" sz="4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163" dur="indefinite" restart="never" nodeType="tmRoot">
          <p:childTnLst>
            <p:seq>
              <p:cTn id="164" dur="indefinite" nodeType="mainSeq">
                <p:childTnLst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nodeType="clickEffect" fill="hold" presetClass="entr" presetID="42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69" dur="1000"/>
                                        <p:tgtEl>
                                          <p:spTgt spid="249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0" dur="1000" fill="hold"/>
                                        <p:tgtEl>
                                          <p:spTgt spid="249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71" dur="1000" fill="hold"/>
                                        <p:tgtEl>
                                          <p:spTgt spid="249">
                                            <p:txEl>
                                              <p:pRg st="0" end="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CustomShape 1"/>
          <p:cNvSpPr/>
          <p:nvPr/>
        </p:nvSpPr>
        <p:spPr>
          <a:xfrm>
            <a:off x="2411640" y="313560"/>
            <a:ext cx="4535640" cy="100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Составим таблицу умножения 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 числом 5.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1" name="CustomShape 2"/>
          <p:cNvSpPr/>
          <p:nvPr/>
        </p:nvSpPr>
        <p:spPr>
          <a:xfrm>
            <a:off x="1036800" y="1509120"/>
            <a:ext cx="375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2" name="CustomShape 3"/>
          <p:cNvSpPr/>
          <p:nvPr/>
        </p:nvSpPr>
        <p:spPr>
          <a:xfrm>
            <a:off x="2050920" y="1509120"/>
            <a:ext cx="3772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3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3" name="CustomShape 4"/>
          <p:cNvSpPr/>
          <p:nvPr/>
        </p:nvSpPr>
        <p:spPr>
          <a:xfrm>
            <a:off x="3059280" y="1509120"/>
            <a:ext cx="3772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4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4" name="CustomShape 5"/>
          <p:cNvSpPr/>
          <p:nvPr/>
        </p:nvSpPr>
        <p:spPr>
          <a:xfrm>
            <a:off x="1116000" y="3416400"/>
            <a:ext cx="5565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5" name="CustomShape 6"/>
          <p:cNvSpPr/>
          <p:nvPr/>
        </p:nvSpPr>
        <p:spPr>
          <a:xfrm>
            <a:off x="2195640" y="3416400"/>
            <a:ext cx="558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15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6" name="CustomShape 7"/>
          <p:cNvSpPr/>
          <p:nvPr/>
        </p:nvSpPr>
        <p:spPr>
          <a:xfrm>
            <a:off x="3203640" y="3416400"/>
            <a:ext cx="558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20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57" name="Рисунок 96" descr=""/>
          <p:cNvPicPr/>
          <p:nvPr/>
        </p:nvPicPr>
        <p:blipFill>
          <a:blip r:embed="rId1"/>
          <a:stretch/>
        </p:blipFill>
        <p:spPr>
          <a:xfrm>
            <a:off x="826920" y="2184480"/>
            <a:ext cx="893160" cy="1165680"/>
          </a:xfrm>
          <a:prstGeom prst="rect">
            <a:avLst/>
          </a:prstGeom>
          <a:ln>
            <a:noFill/>
          </a:ln>
        </p:spPr>
      </p:pic>
      <p:sp>
        <p:nvSpPr>
          <p:cNvPr id="258" name="CustomShape 8"/>
          <p:cNvSpPr/>
          <p:nvPr/>
        </p:nvSpPr>
        <p:spPr>
          <a:xfrm>
            <a:off x="2706120" y="4286160"/>
            <a:ext cx="8665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5·2=10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59" name="CustomShape 9"/>
          <p:cNvSpPr/>
          <p:nvPr/>
        </p:nvSpPr>
        <p:spPr>
          <a:xfrm>
            <a:off x="2706120" y="4807080"/>
            <a:ext cx="8665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5·3=15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0" name="CustomShape 10"/>
          <p:cNvSpPr/>
          <p:nvPr/>
        </p:nvSpPr>
        <p:spPr>
          <a:xfrm>
            <a:off x="2706120" y="5300280"/>
            <a:ext cx="8665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5·4=20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1" name="CustomShape 11"/>
          <p:cNvSpPr/>
          <p:nvPr/>
        </p:nvSpPr>
        <p:spPr>
          <a:xfrm>
            <a:off x="3978360" y="1509120"/>
            <a:ext cx="3772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5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2" name="CustomShape 12"/>
          <p:cNvSpPr/>
          <p:nvPr/>
        </p:nvSpPr>
        <p:spPr>
          <a:xfrm>
            <a:off x="4915080" y="1509120"/>
            <a:ext cx="3772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6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3" name="CustomShape 13"/>
          <p:cNvSpPr/>
          <p:nvPr/>
        </p:nvSpPr>
        <p:spPr>
          <a:xfrm>
            <a:off x="5851440" y="1509120"/>
            <a:ext cx="375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7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4" name="CustomShape 14"/>
          <p:cNvSpPr/>
          <p:nvPr/>
        </p:nvSpPr>
        <p:spPr>
          <a:xfrm>
            <a:off x="4157640" y="3416400"/>
            <a:ext cx="558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25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5" name="CustomShape 15"/>
          <p:cNvSpPr/>
          <p:nvPr/>
        </p:nvSpPr>
        <p:spPr>
          <a:xfrm>
            <a:off x="5094360" y="3416400"/>
            <a:ext cx="5565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30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6" name="CustomShape 16"/>
          <p:cNvSpPr/>
          <p:nvPr/>
        </p:nvSpPr>
        <p:spPr>
          <a:xfrm>
            <a:off x="5958000" y="3429000"/>
            <a:ext cx="558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35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7" name="CustomShape 17"/>
          <p:cNvSpPr/>
          <p:nvPr/>
        </p:nvSpPr>
        <p:spPr>
          <a:xfrm>
            <a:off x="6715080" y="1509120"/>
            <a:ext cx="3772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8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8" name="CustomShape 18"/>
          <p:cNvSpPr/>
          <p:nvPr/>
        </p:nvSpPr>
        <p:spPr>
          <a:xfrm>
            <a:off x="7651800" y="1509120"/>
            <a:ext cx="375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9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69" name="CustomShape 19"/>
          <p:cNvSpPr/>
          <p:nvPr/>
        </p:nvSpPr>
        <p:spPr>
          <a:xfrm>
            <a:off x="6894360" y="3416400"/>
            <a:ext cx="5565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40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0" name="CustomShape 20"/>
          <p:cNvSpPr/>
          <p:nvPr/>
        </p:nvSpPr>
        <p:spPr>
          <a:xfrm>
            <a:off x="7902720" y="3416400"/>
            <a:ext cx="5565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45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1" name="CustomShape 21"/>
          <p:cNvSpPr/>
          <p:nvPr/>
        </p:nvSpPr>
        <p:spPr>
          <a:xfrm>
            <a:off x="4115880" y="4286160"/>
            <a:ext cx="8665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5·5=25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2" name="CustomShape 22"/>
          <p:cNvSpPr/>
          <p:nvPr/>
        </p:nvSpPr>
        <p:spPr>
          <a:xfrm>
            <a:off x="4123800" y="4807080"/>
            <a:ext cx="8665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5·6=30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3" name="CustomShape 23"/>
          <p:cNvSpPr/>
          <p:nvPr/>
        </p:nvSpPr>
        <p:spPr>
          <a:xfrm>
            <a:off x="4123800" y="5300280"/>
            <a:ext cx="8665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5·7=35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4" name="CustomShape 24"/>
          <p:cNvSpPr/>
          <p:nvPr/>
        </p:nvSpPr>
        <p:spPr>
          <a:xfrm>
            <a:off x="5514480" y="4286160"/>
            <a:ext cx="8665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5·8=40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5" name="CustomShape 25"/>
          <p:cNvSpPr/>
          <p:nvPr/>
        </p:nvSpPr>
        <p:spPr>
          <a:xfrm>
            <a:off x="5525640" y="4807080"/>
            <a:ext cx="8665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5·9=45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76" name="Рисунок 43" descr=""/>
          <p:cNvPicPr/>
          <p:nvPr/>
        </p:nvPicPr>
        <p:blipFill>
          <a:blip r:embed="rId2"/>
          <a:stretch/>
        </p:blipFill>
        <p:spPr>
          <a:xfrm>
            <a:off x="1193760" y="2472120"/>
            <a:ext cx="393120" cy="522000"/>
          </a:xfrm>
          <a:prstGeom prst="rect">
            <a:avLst/>
          </a:prstGeom>
          <a:ln>
            <a:noFill/>
          </a:ln>
        </p:spPr>
      </p:pic>
      <p:pic>
        <p:nvPicPr>
          <p:cNvPr id="277" name="Рисунок 44" descr=""/>
          <p:cNvPicPr/>
          <p:nvPr/>
        </p:nvPicPr>
        <p:blipFill>
          <a:blip r:embed="rId3"/>
          <a:stretch/>
        </p:blipFill>
        <p:spPr>
          <a:xfrm>
            <a:off x="1868400" y="2218320"/>
            <a:ext cx="893160" cy="1165680"/>
          </a:xfrm>
          <a:prstGeom prst="rect">
            <a:avLst/>
          </a:prstGeom>
          <a:ln>
            <a:noFill/>
          </a:ln>
        </p:spPr>
      </p:pic>
      <p:pic>
        <p:nvPicPr>
          <p:cNvPr id="278" name="Рисунок 45" descr=""/>
          <p:cNvPicPr/>
          <p:nvPr/>
        </p:nvPicPr>
        <p:blipFill>
          <a:blip r:embed="rId4"/>
          <a:stretch/>
        </p:blipFill>
        <p:spPr>
          <a:xfrm>
            <a:off x="2235240" y="2506320"/>
            <a:ext cx="393120" cy="522000"/>
          </a:xfrm>
          <a:prstGeom prst="rect">
            <a:avLst/>
          </a:prstGeom>
          <a:ln>
            <a:noFill/>
          </a:ln>
        </p:spPr>
      </p:pic>
      <p:pic>
        <p:nvPicPr>
          <p:cNvPr id="279" name="Рисунок 46" descr=""/>
          <p:cNvPicPr/>
          <p:nvPr/>
        </p:nvPicPr>
        <p:blipFill>
          <a:blip r:embed="rId5"/>
          <a:stretch/>
        </p:blipFill>
        <p:spPr>
          <a:xfrm>
            <a:off x="2841480" y="2209680"/>
            <a:ext cx="893160" cy="1163520"/>
          </a:xfrm>
          <a:prstGeom prst="rect">
            <a:avLst/>
          </a:prstGeom>
          <a:ln>
            <a:noFill/>
          </a:ln>
        </p:spPr>
      </p:pic>
      <p:pic>
        <p:nvPicPr>
          <p:cNvPr id="280" name="Рисунок 47" descr=""/>
          <p:cNvPicPr/>
          <p:nvPr/>
        </p:nvPicPr>
        <p:blipFill>
          <a:blip r:embed="rId6"/>
          <a:stretch/>
        </p:blipFill>
        <p:spPr>
          <a:xfrm>
            <a:off x="3208320" y="2495520"/>
            <a:ext cx="393120" cy="524160"/>
          </a:xfrm>
          <a:prstGeom prst="rect">
            <a:avLst/>
          </a:prstGeom>
          <a:ln>
            <a:noFill/>
          </a:ln>
        </p:spPr>
      </p:pic>
      <p:pic>
        <p:nvPicPr>
          <p:cNvPr id="281" name="Рисунок 48" descr=""/>
          <p:cNvPicPr/>
          <p:nvPr/>
        </p:nvPicPr>
        <p:blipFill>
          <a:blip r:embed="rId7"/>
          <a:stretch/>
        </p:blipFill>
        <p:spPr>
          <a:xfrm>
            <a:off x="3797280" y="2209680"/>
            <a:ext cx="891360" cy="1163520"/>
          </a:xfrm>
          <a:prstGeom prst="rect">
            <a:avLst/>
          </a:prstGeom>
          <a:ln>
            <a:noFill/>
          </a:ln>
        </p:spPr>
      </p:pic>
      <p:pic>
        <p:nvPicPr>
          <p:cNvPr id="282" name="Рисунок 52" descr=""/>
          <p:cNvPicPr/>
          <p:nvPr/>
        </p:nvPicPr>
        <p:blipFill>
          <a:blip r:embed="rId8"/>
          <a:stretch/>
        </p:blipFill>
        <p:spPr>
          <a:xfrm>
            <a:off x="4162320" y="2495520"/>
            <a:ext cx="394560" cy="524160"/>
          </a:xfrm>
          <a:prstGeom prst="rect">
            <a:avLst/>
          </a:prstGeom>
          <a:ln>
            <a:noFill/>
          </a:ln>
        </p:spPr>
      </p:pic>
      <p:pic>
        <p:nvPicPr>
          <p:cNvPr id="283" name="Рисунок 53" descr=""/>
          <p:cNvPicPr/>
          <p:nvPr/>
        </p:nvPicPr>
        <p:blipFill>
          <a:blip r:embed="rId9"/>
          <a:stretch/>
        </p:blipFill>
        <p:spPr>
          <a:xfrm>
            <a:off x="4740120" y="2209680"/>
            <a:ext cx="891360" cy="1163520"/>
          </a:xfrm>
          <a:prstGeom prst="rect">
            <a:avLst/>
          </a:prstGeom>
          <a:ln>
            <a:noFill/>
          </a:ln>
        </p:spPr>
      </p:pic>
      <p:pic>
        <p:nvPicPr>
          <p:cNvPr id="284" name="Рисунок 54" descr=""/>
          <p:cNvPicPr/>
          <p:nvPr/>
        </p:nvPicPr>
        <p:blipFill>
          <a:blip r:embed="rId10"/>
          <a:stretch/>
        </p:blipFill>
        <p:spPr>
          <a:xfrm>
            <a:off x="5105520" y="2495520"/>
            <a:ext cx="394560" cy="524160"/>
          </a:xfrm>
          <a:prstGeom prst="rect">
            <a:avLst/>
          </a:prstGeom>
          <a:ln>
            <a:noFill/>
          </a:ln>
        </p:spPr>
      </p:pic>
      <p:pic>
        <p:nvPicPr>
          <p:cNvPr id="285" name="Рисунок 55" descr=""/>
          <p:cNvPicPr/>
          <p:nvPr/>
        </p:nvPicPr>
        <p:blipFill>
          <a:blip r:embed="rId11"/>
          <a:stretch/>
        </p:blipFill>
        <p:spPr>
          <a:xfrm>
            <a:off x="5632560" y="2184480"/>
            <a:ext cx="893160" cy="1165680"/>
          </a:xfrm>
          <a:prstGeom prst="rect">
            <a:avLst/>
          </a:prstGeom>
          <a:ln>
            <a:noFill/>
          </a:ln>
        </p:spPr>
      </p:pic>
      <p:pic>
        <p:nvPicPr>
          <p:cNvPr id="286" name="Рисунок 56" descr=""/>
          <p:cNvPicPr/>
          <p:nvPr/>
        </p:nvPicPr>
        <p:blipFill>
          <a:blip r:embed="rId12"/>
          <a:stretch/>
        </p:blipFill>
        <p:spPr>
          <a:xfrm>
            <a:off x="6004080" y="2472120"/>
            <a:ext cx="393120" cy="522000"/>
          </a:xfrm>
          <a:prstGeom prst="rect">
            <a:avLst/>
          </a:prstGeom>
          <a:ln>
            <a:noFill/>
          </a:ln>
        </p:spPr>
      </p:pic>
      <p:pic>
        <p:nvPicPr>
          <p:cNvPr id="287" name="Рисунок 57" descr=""/>
          <p:cNvPicPr/>
          <p:nvPr/>
        </p:nvPicPr>
        <p:blipFill>
          <a:blip r:embed="rId13"/>
          <a:stretch/>
        </p:blipFill>
        <p:spPr>
          <a:xfrm>
            <a:off x="6597720" y="2201400"/>
            <a:ext cx="893160" cy="1163520"/>
          </a:xfrm>
          <a:prstGeom prst="rect">
            <a:avLst/>
          </a:prstGeom>
          <a:ln>
            <a:noFill/>
          </a:ln>
        </p:spPr>
      </p:pic>
      <p:pic>
        <p:nvPicPr>
          <p:cNvPr id="288" name="Рисунок 58" descr=""/>
          <p:cNvPicPr/>
          <p:nvPr/>
        </p:nvPicPr>
        <p:blipFill>
          <a:blip r:embed="rId14"/>
          <a:stretch/>
        </p:blipFill>
        <p:spPr>
          <a:xfrm>
            <a:off x="6975360" y="2472120"/>
            <a:ext cx="394560" cy="522000"/>
          </a:xfrm>
          <a:prstGeom prst="rect">
            <a:avLst/>
          </a:prstGeom>
          <a:ln>
            <a:noFill/>
          </a:ln>
        </p:spPr>
      </p:pic>
      <p:pic>
        <p:nvPicPr>
          <p:cNvPr id="289" name="Рисунок 59" descr=""/>
          <p:cNvPicPr/>
          <p:nvPr/>
        </p:nvPicPr>
        <p:blipFill>
          <a:blip r:embed="rId15"/>
          <a:stretch/>
        </p:blipFill>
        <p:spPr>
          <a:xfrm>
            <a:off x="7534440" y="2184480"/>
            <a:ext cx="891360" cy="1165680"/>
          </a:xfrm>
          <a:prstGeom prst="rect">
            <a:avLst/>
          </a:prstGeom>
          <a:ln>
            <a:noFill/>
          </a:ln>
        </p:spPr>
      </p:pic>
      <p:pic>
        <p:nvPicPr>
          <p:cNvPr id="290" name="Рисунок 60" descr=""/>
          <p:cNvPicPr/>
          <p:nvPr/>
        </p:nvPicPr>
        <p:blipFill>
          <a:blip r:embed="rId16"/>
          <a:stretch/>
        </p:blipFill>
        <p:spPr>
          <a:xfrm>
            <a:off x="7902720" y="2468160"/>
            <a:ext cx="393120" cy="524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172" dur="indefinite" restart="never" nodeType="tmRoot">
          <p:childTnLst>
            <p:seq>
              <p:cTn id="173" dur="indefinite" nodeType="mainSeq">
                <p:childTnLst>
                  <p:par>
                    <p:cTn id="174" nodeType="clickEffect" fill="hold">
                      <p:stCondLst>
                        <p:cond delay="indefinite"/>
                      </p:stCondLst>
                      <p:childTnLst>
                        <p:par>
                          <p:cTn id="17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7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78" dur="500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nodeType="clickEffect" fill="hold">
                      <p:stCondLst>
                        <p:cond delay="indefinite"/>
                      </p:stCondLst>
                      <p:childTnLst>
                        <p:par>
                          <p:cTn id="18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nodeType="clickEffect" fill="hold">
                      <p:stCondLst>
                        <p:cond delay="indefinite"/>
                      </p:stCondLst>
                      <p:childTnLst>
                        <p:par>
                          <p:cTn id="18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8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87" dur="500"/>
                                        <p:tgtEl>
                                          <p:spTgt spid="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nodeType="clickEffect" fill="hold">
                      <p:stCondLst>
                        <p:cond delay="indefinite"/>
                      </p:stCondLst>
                      <p:childTnLst>
                        <p:par>
                          <p:cTn id="18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2" dur="500"/>
                                        <p:tgtEl>
                                          <p:spTgt spid="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195" dur="500"/>
                                        <p:tgtEl>
                                          <p:spTgt spid="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6" nodeType="clickEffect" fill="hold">
                      <p:stCondLst>
                        <p:cond delay="indefinite"/>
                      </p:stCondLst>
                      <p:childTnLst>
                        <p:par>
                          <p:cTn id="19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19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0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1" nodeType="clickEffect" fill="hold">
                      <p:stCondLst>
                        <p:cond delay="indefinite"/>
                      </p:stCondLst>
                      <p:childTnLst>
                        <p:par>
                          <p:cTn id="20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5" nodeType="clickEffect" fill="hold">
                      <p:stCondLst>
                        <p:cond delay="indefinite"/>
                      </p:stCondLst>
                      <p:childTnLst>
                        <p:par>
                          <p:cTn id="20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0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09" dur="500"/>
                                        <p:tgtEl>
                                          <p:spTgt spid="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nodeType="clickEffect" fill="hold">
                      <p:stCondLst>
                        <p:cond delay="indefinite"/>
                      </p:stCondLst>
                      <p:childTnLst>
                        <p:par>
                          <p:cTn id="21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1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4" dur="500"/>
                                        <p:tgtEl>
                                          <p:spTgt spid="2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17" dur="500"/>
                                        <p:tgtEl>
                                          <p:spTgt spid="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nodeType="clickEffect" fill="hold">
                      <p:stCondLst>
                        <p:cond delay="indefinite"/>
                      </p:stCondLst>
                      <p:childTnLst>
                        <p:par>
                          <p:cTn id="21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22" dur="500"/>
                                        <p:tgtEl>
                                          <p:spTgt spid="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nodeType="clickEffect" fill="hold">
                      <p:stCondLst>
                        <p:cond delay="indefinite"/>
                      </p:stCondLst>
                      <p:childTnLst>
                        <p:par>
                          <p:cTn id="22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nodeType="clickEffect" fill="hold">
                      <p:stCondLst>
                        <p:cond delay="indefinite"/>
                      </p:stCondLst>
                      <p:childTnLst>
                        <p:par>
                          <p:cTn id="22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2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1" dur="500"/>
                                        <p:tgtEl>
                                          <p:spTgt spid="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2" nodeType="clickEffect" fill="hold">
                      <p:stCondLst>
                        <p:cond delay="indefinite"/>
                      </p:stCondLst>
                      <p:childTnLst>
                        <p:par>
                          <p:cTn id="23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3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6" dur="500"/>
                                        <p:tgtEl>
                                          <p:spTgt spid="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39" dur="500"/>
                                        <p:tgtEl>
                                          <p:spTgt spid="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0" nodeType="clickEffect" fill="hold">
                      <p:stCondLst>
                        <p:cond delay="indefinite"/>
                      </p:stCondLst>
                      <p:childTnLst>
                        <p:par>
                          <p:cTn id="24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44" dur="500"/>
                                        <p:tgtEl>
                                          <p:spTgt spid="2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5" nodeType="clickEffect" fill="hold">
                      <p:stCondLst>
                        <p:cond delay="indefinite"/>
                      </p:stCondLst>
                      <p:childTnLst>
                        <p:par>
                          <p:cTn id="24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4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9" nodeType="clickEffect" fill="hold">
                      <p:stCondLst>
                        <p:cond delay="indefinite"/>
                      </p:stCondLst>
                      <p:childTnLst>
                        <p:par>
                          <p:cTn id="25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3" dur="500"/>
                                        <p:tgtEl>
                                          <p:spTgt spid="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4" nodeType="clickEffect" fill="hold">
                      <p:stCondLst>
                        <p:cond delay="indefinite"/>
                      </p:stCondLst>
                      <p:childTnLst>
                        <p:par>
                          <p:cTn id="25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5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58" dur="500"/>
                                        <p:tgtEl>
                                          <p:spTgt spid="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9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1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2" nodeType="clickEffect" fill="hold">
                      <p:stCondLst>
                        <p:cond delay="indefinite"/>
                      </p:stCondLst>
                      <p:childTnLst>
                        <p:par>
                          <p:cTn id="26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66" dur="500"/>
                                        <p:tgtEl>
                                          <p:spTgt spid="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7" nodeType="clickEffect" fill="hold">
                      <p:stCondLst>
                        <p:cond delay="indefinite"/>
                      </p:stCondLst>
                      <p:childTnLst>
                        <p:par>
                          <p:cTn id="26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6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1" nodeType="clickEffect" fill="hold">
                      <p:stCondLst>
                        <p:cond delay="indefinite"/>
                      </p:stCondLst>
                      <p:childTnLst>
                        <p:par>
                          <p:cTn id="27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75" dur="500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6" nodeType="clickEffect" fill="hold">
                      <p:stCondLst>
                        <p:cond delay="indefinite"/>
                      </p:stCondLst>
                      <p:childTnLst>
                        <p:par>
                          <p:cTn id="27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7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0" dur="500"/>
                                        <p:tgtEl>
                                          <p:spTgt spid="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1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3" dur="5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nodeType="clickEffect" fill="hold">
                      <p:stCondLst>
                        <p:cond delay="indefinite"/>
                      </p:stCondLst>
                      <p:childTnLst>
                        <p:par>
                          <p:cTn id="28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8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88" dur="500"/>
                                        <p:tgtEl>
                                          <p:spTgt spid="2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nodeType="clickEffect" fill="hold">
                      <p:stCondLst>
                        <p:cond delay="indefinite"/>
                      </p:stCondLst>
                      <p:childTnLst>
                        <p:par>
                          <p:cTn id="29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nodeType="clickEffect" fill="hold">
                      <p:stCondLst>
                        <p:cond delay="indefinite"/>
                      </p:stCondLst>
                      <p:childTnLst>
                        <p:par>
                          <p:cTn id="29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29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297" dur="500"/>
                                        <p:tgtEl>
                                          <p:spTgt spid="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8" nodeType="clickEffect" fill="hold">
                      <p:stCondLst>
                        <p:cond delay="indefinite"/>
                      </p:stCondLst>
                      <p:childTnLst>
                        <p:par>
                          <p:cTn id="29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2" dur="5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3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05" dur="5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6" nodeType="clickEffect" fill="hold">
                      <p:stCondLst>
                        <p:cond delay="indefinite"/>
                      </p:stCondLst>
                      <p:childTnLst>
                        <p:par>
                          <p:cTn id="30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0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0" dur="500"/>
                                        <p:tgtEl>
                                          <p:spTgt spid="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1" nodeType="clickEffect" fill="hold">
                      <p:stCondLst>
                        <p:cond delay="indefinite"/>
                      </p:stCondLst>
                      <p:childTnLst>
                        <p:par>
                          <p:cTn id="3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nodeType="clickEffect" fill="hold">
                      <p:stCondLst>
                        <p:cond delay="indefinite"/>
                      </p:stCondLst>
                      <p:childTnLst>
                        <p:par>
                          <p:cTn id="31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1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19" dur="500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0" nodeType="clickEffect" fill="hold">
                      <p:stCondLst>
                        <p:cond delay="indefinite"/>
                      </p:stCondLst>
                      <p:childTnLst>
                        <p:par>
                          <p:cTn id="32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2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4" dur="500"/>
                                        <p:tgtEl>
                                          <p:spTgt spid="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5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27" dur="5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8" nodeType="clickEffect" fill="hold">
                      <p:stCondLst>
                        <p:cond delay="indefinite"/>
                      </p:stCondLst>
                      <p:childTnLst>
                        <p:par>
                          <p:cTn id="32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32" dur="500"/>
                                        <p:tgtEl>
                                          <p:spTgt spid="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3" nodeType="clickEffect" fill="hold">
                      <p:stCondLst>
                        <p:cond delay="indefinite"/>
                      </p:stCondLst>
                      <p:childTnLst>
                        <p:par>
                          <p:cTn id="33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7" nodeType="clickEffect" fill="hold">
                      <p:stCondLst>
                        <p:cond delay="indefinite"/>
                      </p:stCondLst>
                      <p:childTnLst>
                        <p:par>
                          <p:cTn id="33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3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1" dur="500"/>
                                        <p:tgtEl>
                                          <p:spTgt spid="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2" nodeType="clickEffect" fill="hold">
                      <p:stCondLst>
                        <p:cond delay="indefinite"/>
                      </p:stCondLst>
                      <p:childTnLst>
                        <p:par>
                          <p:cTn id="34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4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6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7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49" dur="5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1" name="Рисунок 13" descr=""/>
          <p:cNvPicPr/>
          <p:nvPr/>
        </p:nvPicPr>
        <p:blipFill>
          <a:blip r:embed="rId1"/>
          <a:stretch/>
        </p:blipFill>
        <p:spPr>
          <a:xfrm>
            <a:off x="179280" y="893160"/>
            <a:ext cx="8819280" cy="5293080"/>
          </a:xfrm>
          <a:prstGeom prst="rect">
            <a:avLst/>
          </a:prstGeom>
          <a:ln>
            <a:noFill/>
          </a:ln>
        </p:spPr>
      </p:pic>
      <p:sp>
        <p:nvSpPr>
          <p:cNvPr id="292" name="CustomShape 1"/>
          <p:cNvSpPr/>
          <p:nvPr/>
        </p:nvSpPr>
        <p:spPr>
          <a:xfrm>
            <a:off x="2916360" y="1123920"/>
            <a:ext cx="2878920" cy="368028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Чтобы быстро и правильно решать, таблицу умножения нужно отлично знать.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</p:cSld>
  <p:timing>
    <p:tnLst>
      <p:par>
        <p:cTn id="350" dur="indefinite" restart="never" nodeType="tmRoot">
          <p:childTnLst>
            <p:seq>
              <p:cTn id="351" dur="indefinite" nodeType="mainSeq">
                <p:childTnLst>
                  <p:par>
                    <p:cTn id="352" nodeType="clickEffect" fill="hold">
                      <p:stCondLst>
                        <p:cond delay="indefinite"/>
                      </p:stCondLst>
                      <p:childTnLst>
                        <p:par>
                          <p:cTn id="35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5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56" dur="500"/>
                                        <p:tgtEl>
                                          <p:spTgt spid="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CustomShape 1"/>
          <p:cNvSpPr/>
          <p:nvPr/>
        </p:nvSpPr>
        <p:spPr>
          <a:xfrm>
            <a:off x="2411640" y="313560"/>
            <a:ext cx="4535640" cy="10026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40000" dir="5400000" dist="23000" rotWithShape="0">
              <a:srgbClr val="000000">
                <a:alpha val="35000"/>
              </a:srgbClr>
            </a:outerShdw>
          </a:effectLst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Составим таблицу деления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0" lang="ru-RU" sz="2000" spc="-1" strike="noStrike">
                <a:solidFill>
                  <a:srgbClr val="ffffff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с числом 5.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4" name="CustomShape 2"/>
          <p:cNvSpPr/>
          <p:nvPr/>
        </p:nvSpPr>
        <p:spPr>
          <a:xfrm>
            <a:off x="893880" y="4110480"/>
            <a:ext cx="4104720" cy="1823760"/>
          </a:xfrm>
          <a:prstGeom prst="roundRect">
            <a:avLst>
              <a:gd name="adj" fmla="val 16667"/>
            </a:avLst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accent3">
                <a:lumMod val="75000"/>
              </a:schemeClr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  <p:txBody>
          <a:bodyPr lIns="90000" rIns="90000" tIns="45000" bIns="45000" anchor="ctr"/>
          <a:p>
            <a:pPr algn="ctr"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DejaVu Sans"/>
              </a:rPr>
              <a:t>Чтобы найти множитель, нужно произведение разделить на второй множитель.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295" name="Рисунок 1" descr=""/>
          <p:cNvPicPr/>
          <p:nvPr/>
        </p:nvPicPr>
        <p:blipFill>
          <a:blip r:embed="rId1"/>
          <a:stretch/>
        </p:blipFill>
        <p:spPr>
          <a:xfrm>
            <a:off x="417600" y="5171040"/>
            <a:ext cx="1172520" cy="1506240"/>
          </a:xfrm>
          <a:prstGeom prst="rect">
            <a:avLst/>
          </a:prstGeom>
          <a:ln>
            <a:noFill/>
          </a:ln>
        </p:spPr>
      </p:pic>
      <p:sp>
        <p:nvSpPr>
          <p:cNvPr id="296" name="CustomShape 3"/>
          <p:cNvSpPr/>
          <p:nvPr/>
        </p:nvSpPr>
        <p:spPr>
          <a:xfrm>
            <a:off x="5433480" y="4040640"/>
            <a:ext cx="8665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10:5=2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7" name="CustomShape 4"/>
          <p:cNvSpPr/>
          <p:nvPr/>
        </p:nvSpPr>
        <p:spPr>
          <a:xfrm>
            <a:off x="5433480" y="4533840"/>
            <a:ext cx="8665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15:5=3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8" name="CustomShape 5"/>
          <p:cNvSpPr/>
          <p:nvPr/>
        </p:nvSpPr>
        <p:spPr>
          <a:xfrm>
            <a:off x="5436720" y="5016600"/>
            <a:ext cx="8665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20:5=4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99" name="CustomShape 6"/>
          <p:cNvSpPr/>
          <p:nvPr/>
        </p:nvSpPr>
        <p:spPr>
          <a:xfrm>
            <a:off x="5436720" y="5528880"/>
            <a:ext cx="8665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25:5=5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0" name="CustomShape 7"/>
          <p:cNvSpPr/>
          <p:nvPr/>
        </p:nvSpPr>
        <p:spPr>
          <a:xfrm>
            <a:off x="6871680" y="4040640"/>
            <a:ext cx="8665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30:5=6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1" name="CustomShape 8"/>
          <p:cNvSpPr/>
          <p:nvPr/>
        </p:nvSpPr>
        <p:spPr>
          <a:xfrm>
            <a:off x="6849360" y="4542480"/>
            <a:ext cx="8665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35:5=7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2" name="CustomShape 9"/>
          <p:cNvSpPr/>
          <p:nvPr/>
        </p:nvSpPr>
        <p:spPr>
          <a:xfrm>
            <a:off x="6863760" y="5016600"/>
            <a:ext cx="8665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40:5=8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3" name="CustomShape 10"/>
          <p:cNvSpPr/>
          <p:nvPr/>
        </p:nvSpPr>
        <p:spPr>
          <a:xfrm>
            <a:off x="6874920" y="5528880"/>
            <a:ext cx="86652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45:5=9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4" name="CustomShape 11"/>
          <p:cNvSpPr/>
          <p:nvPr/>
        </p:nvSpPr>
        <p:spPr>
          <a:xfrm>
            <a:off x="1036800" y="1509120"/>
            <a:ext cx="375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2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5" name="CustomShape 12"/>
          <p:cNvSpPr/>
          <p:nvPr/>
        </p:nvSpPr>
        <p:spPr>
          <a:xfrm>
            <a:off x="2050920" y="1509120"/>
            <a:ext cx="3772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3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6" name="CustomShape 13"/>
          <p:cNvSpPr/>
          <p:nvPr/>
        </p:nvSpPr>
        <p:spPr>
          <a:xfrm>
            <a:off x="3059280" y="1509120"/>
            <a:ext cx="3772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4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7" name="CustomShape 14"/>
          <p:cNvSpPr/>
          <p:nvPr/>
        </p:nvSpPr>
        <p:spPr>
          <a:xfrm>
            <a:off x="1116000" y="3416400"/>
            <a:ext cx="5565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10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8" name="CustomShape 15"/>
          <p:cNvSpPr/>
          <p:nvPr/>
        </p:nvSpPr>
        <p:spPr>
          <a:xfrm>
            <a:off x="2195640" y="3416400"/>
            <a:ext cx="558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15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09" name="CustomShape 16"/>
          <p:cNvSpPr/>
          <p:nvPr/>
        </p:nvSpPr>
        <p:spPr>
          <a:xfrm>
            <a:off x="3203640" y="3416400"/>
            <a:ext cx="558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20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10" name="Рисунок 128" descr=""/>
          <p:cNvPicPr/>
          <p:nvPr/>
        </p:nvPicPr>
        <p:blipFill>
          <a:blip r:embed="rId2"/>
          <a:stretch/>
        </p:blipFill>
        <p:spPr>
          <a:xfrm>
            <a:off x="826920" y="2184480"/>
            <a:ext cx="893160" cy="1165680"/>
          </a:xfrm>
          <a:prstGeom prst="rect">
            <a:avLst/>
          </a:prstGeom>
          <a:ln>
            <a:noFill/>
          </a:ln>
        </p:spPr>
      </p:pic>
      <p:sp>
        <p:nvSpPr>
          <p:cNvPr id="311" name="CustomShape 17"/>
          <p:cNvSpPr/>
          <p:nvPr/>
        </p:nvSpPr>
        <p:spPr>
          <a:xfrm>
            <a:off x="3978360" y="1509120"/>
            <a:ext cx="3772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5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2" name="CustomShape 18"/>
          <p:cNvSpPr/>
          <p:nvPr/>
        </p:nvSpPr>
        <p:spPr>
          <a:xfrm>
            <a:off x="4915080" y="1509120"/>
            <a:ext cx="3772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6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3" name="CustomShape 19"/>
          <p:cNvSpPr/>
          <p:nvPr/>
        </p:nvSpPr>
        <p:spPr>
          <a:xfrm>
            <a:off x="5851440" y="1509120"/>
            <a:ext cx="375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7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4" name="CustomShape 20"/>
          <p:cNvSpPr/>
          <p:nvPr/>
        </p:nvSpPr>
        <p:spPr>
          <a:xfrm>
            <a:off x="4157640" y="3416400"/>
            <a:ext cx="558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25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5" name="CustomShape 21"/>
          <p:cNvSpPr/>
          <p:nvPr/>
        </p:nvSpPr>
        <p:spPr>
          <a:xfrm>
            <a:off x="5094360" y="3416400"/>
            <a:ext cx="5565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30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6" name="CustomShape 22"/>
          <p:cNvSpPr/>
          <p:nvPr/>
        </p:nvSpPr>
        <p:spPr>
          <a:xfrm>
            <a:off x="5958000" y="3429000"/>
            <a:ext cx="55800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35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7" name="CustomShape 23"/>
          <p:cNvSpPr/>
          <p:nvPr/>
        </p:nvSpPr>
        <p:spPr>
          <a:xfrm>
            <a:off x="6715080" y="1509120"/>
            <a:ext cx="3772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8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8" name="CustomShape 24"/>
          <p:cNvSpPr/>
          <p:nvPr/>
        </p:nvSpPr>
        <p:spPr>
          <a:xfrm>
            <a:off x="7651800" y="1509120"/>
            <a:ext cx="37548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rebuchet MS"/>
                <a:ea typeface="DejaVu Sans"/>
              </a:rPr>
              <a:t>9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19" name="CustomShape 25"/>
          <p:cNvSpPr/>
          <p:nvPr/>
        </p:nvSpPr>
        <p:spPr>
          <a:xfrm>
            <a:off x="6894360" y="3416400"/>
            <a:ext cx="5565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40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320" name="CustomShape 26"/>
          <p:cNvSpPr/>
          <p:nvPr/>
        </p:nvSpPr>
        <p:spPr>
          <a:xfrm>
            <a:off x="7902720" y="3416400"/>
            <a:ext cx="556560" cy="3643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/>
          <a:p>
            <a:pPr>
              <a:lnSpc>
                <a:spcPct val="100000"/>
              </a:lnSpc>
            </a:pPr>
            <a:r>
              <a:rPr b="1" lang="ru-RU" sz="1800" spc="-1" strike="noStrike">
                <a:solidFill>
                  <a:srgbClr val="0070c0"/>
                </a:solidFill>
                <a:uFill>
                  <a:solidFill>
                    <a:srgbClr val="ffffff"/>
                  </a:solidFill>
                </a:uFill>
                <a:latin typeface="Calibri"/>
                <a:ea typeface="DejaVu Sans"/>
              </a:rPr>
              <a:t>45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pic>
        <p:nvPicPr>
          <p:cNvPr id="321" name="Рисунок 144" descr=""/>
          <p:cNvPicPr/>
          <p:nvPr/>
        </p:nvPicPr>
        <p:blipFill>
          <a:blip r:embed="rId3"/>
          <a:stretch/>
        </p:blipFill>
        <p:spPr>
          <a:xfrm>
            <a:off x="1193760" y="2472120"/>
            <a:ext cx="393120" cy="522000"/>
          </a:xfrm>
          <a:prstGeom prst="rect">
            <a:avLst/>
          </a:prstGeom>
          <a:ln>
            <a:noFill/>
          </a:ln>
        </p:spPr>
      </p:pic>
      <p:pic>
        <p:nvPicPr>
          <p:cNvPr id="322" name="Рисунок 145" descr=""/>
          <p:cNvPicPr/>
          <p:nvPr/>
        </p:nvPicPr>
        <p:blipFill>
          <a:blip r:embed="rId4"/>
          <a:stretch/>
        </p:blipFill>
        <p:spPr>
          <a:xfrm>
            <a:off x="1868400" y="2218320"/>
            <a:ext cx="893160" cy="1165680"/>
          </a:xfrm>
          <a:prstGeom prst="rect">
            <a:avLst/>
          </a:prstGeom>
          <a:ln>
            <a:noFill/>
          </a:ln>
        </p:spPr>
      </p:pic>
      <p:pic>
        <p:nvPicPr>
          <p:cNvPr id="323" name="Рисунок 146" descr=""/>
          <p:cNvPicPr/>
          <p:nvPr/>
        </p:nvPicPr>
        <p:blipFill>
          <a:blip r:embed="rId5"/>
          <a:stretch/>
        </p:blipFill>
        <p:spPr>
          <a:xfrm>
            <a:off x="2235240" y="2506320"/>
            <a:ext cx="393120" cy="522000"/>
          </a:xfrm>
          <a:prstGeom prst="rect">
            <a:avLst/>
          </a:prstGeom>
          <a:ln>
            <a:noFill/>
          </a:ln>
        </p:spPr>
      </p:pic>
      <p:pic>
        <p:nvPicPr>
          <p:cNvPr id="324" name="Рисунок 147" descr=""/>
          <p:cNvPicPr/>
          <p:nvPr/>
        </p:nvPicPr>
        <p:blipFill>
          <a:blip r:embed="rId6"/>
          <a:stretch/>
        </p:blipFill>
        <p:spPr>
          <a:xfrm>
            <a:off x="2841480" y="2209680"/>
            <a:ext cx="893160" cy="1163520"/>
          </a:xfrm>
          <a:prstGeom prst="rect">
            <a:avLst/>
          </a:prstGeom>
          <a:ln>
            <a:noFill/>
          </a:ln>
        </p:spPr>
      </p:pic>
      <p:pic>
        <p:nvPicPr>
          <p:cNvPr id="325" name="Рисунок 148" descr=""/>
          <p:cNvPicPr/>
          <p:nvPr/>
        </p:nvPicPr>
        <p:blipFill>
          <a:blip r:embed="rId7"/>
          <a:stretch/>
        </p:blipFill>
        <p:spPr>
          <a:xfrm>
            <a:off x="3208320" y="2495520"/>
            <a:ext cx="393120" cy="524160"/>
          </a:xfrm>
          <a:prstGeom prst="rect">
            <a:avLst/>
          </a:prstGeom>
          <a:ln>
            <a:noFill/>
          </a:ln>
        </p:spPr>
      </p:pic>
      <p:pic>
        <p:nvPicPr>
          <p:cNvPr id="326" name="Рисунок 149" descr=""/>
          <p:cNvPicPr/>
          <p:nvPr/>
        </p:nvPicPr>
        <p:blipFill>
          <a:blip r:embed="rId8"/>
          <a:stretch/>
        </p:blipFill>
        <p:spPr>
          <a:xfrm>
            <a:off x="3797280" y="2209680"/>
            <a:ext cx="891360" cy="1163520"/>
          </a:xfrm>
          <a:prstGeom prst="rect">
            <a:avLst/>
          </a:prstGeom>
          <a:ln>
            <a:noFill/>
          </a:ln>
        </p:spPr>
      </p:pic>
      <p:pic>
        <p:nvPicPr>
          <p:cNvPr id="327" name="Рисунок 150" descr=""/>
          <p:cNvPicPr/>
          <p:nvPr/>
        </p:nvPicPr>
        <p:blipFill>
          <a:blip r:embed="rId9"/>
          <a:stretch/>
        </p:blipFill>
        <p:spPr>
          <a:xfrm>
            <a:off x="4162320" y="2495520"/>
            <a:ext cx="394560" cy="524160"/>
          </a:xfrm>
          <a:prstGeom prst="rect">
            <a:avLst/>
          </a:prstGeom>
          <a:ln>
            <a:noFill/>
          </a:ln>
        </p:spPr>
      </p:pic>
      <p:pic>
        <p:nvPicPr>
          <p:cNvPr id="328" name="Рисунок 151" descr=""/>
          <p:cNvPicPr/>
          <p:nvPr/>
        </p:nvPicPr>
        <p:blipFill>
          <a:blip r:embed="rId10"/>
          <a:stretch/>
        </p:blipFill>
        <p:spPr>
          <a:xfrm>
            <a:off x="4740120" y="2209680"/>
            <a:ext cx="891360" cy="1163520"/>
          </a:xfrm>
          <a:prstGeom prst="rect">
            <a:avLst/>
          </a:prstGeom>
          <a:ln>
            <a:noFill/>
          </a:ln>
        </p:spPr>
      </p:pic>
      <p:pic>
        <p:nvPicPr>
          <p:cNvPr id="329" name="Рисунок 152" descr=""/>
          <p:cNvPicPr/>
          <p:nvPr/>
        </p:nvPicPr>
        <p:blipFill>
          <a:blip r:embed="rId11"/>
          <a:stretch/>
        </p:blipFill>
        <p:spPr>
          <a:xfrm>
            <a:off x="5105520" y="2495520"/>
            <a:ext cx="394560" cy="524160"/>
          </a:xfrm>
          <a:prstGeom prst="rect">
            <a:avLst/>
          </a:prstGeom>
          <a:ln>
            <a:noFill/>
          </a:ln>
        </p:spPr>
      </p:pic>
      <p:pic>
        <p:nvPicPr>
          <p:cNvPr id="330" name="Рисунок 153" descr=""/>
          <p:cNvPicPr/>
          <p:nvPr/>
        </p:nvPicPr>
        <p:blipFill>
          <a:blip r:embed="rId12"/>
          <a:stretch/>
        </p:blipFill>
        <p:spPr>
          <a:xfrm>
            <a:off x="5632560" y="2184480"/>
            <a:ext cx="893160" cy="1165680"/>
          </a:xfrm>
          <a:prstGeom prst="rect">
            <a:avLst/>
          </a:prstGeom>
          <a:ln>
            <a:noFill/>
          </a:ln>
        </p:spPr>
      </p:pic>
      <p:pic>
        <p:nvPicPr>
          <p:cNvPr id="331" name="Рисунок 154" descr=""/>
          <p:cNvPicPr/>
          <p:nvPr/>
        </p:nvPicPr>
        <p:blipFill>
          <a:blip r:embed="rId13"/>
          <a:stretch/>
        </p:blipFill>
        <p:spPr>
          <a:xfrm>
            <a:off x="6004080" y="2472120"/>
            <a:ext cx="393120" cy="522000"/>
          </a:xfrm>
          <a:prstGeom prst="rect">
            <a:avLst/>
          </a:prstGeom>
          <a:ln>
            <a:noFill/>
          </a:ln>
        </p:spPr>
      </p:pic>
      <p:pic>
        <p:nvPicPr>
          <p:cNvPr id="332" name="Рисунок 155" descr=""/>
          <p:cNvPicPr/>
          <p:nvPr/>
        </p:nvPicPr>
        <p:blipFill>
          <a:blip r:embed="rId14"/>
          <a:stretch/>
        </p:blipFill>
        <p:spPr>
          <a:xfrm>
            <a:off x="6597720" y="2201400"/>
            <a:ext cx="893160" cy="1163520"/>
          </a:xfrm>
          <a:prstGeom prst="rect">
            <a:avLst/>
          </a:prstGeom>
          <a:ln>
            <a:noFill/>
          </a:ln>
        </p:spPr>
      </p:pic>
      <p:pic>
        <p:nvPicPr>
          <p:cNvPr id="333" name="Рисунок 156" descr=""/>
          <p:cNvPicPr/>
          <p:nvPr/>
        </p:nvPicPr>
        <p:blipFill>
          <a:blip r:embed="rId15"/>
          <a:stretch/>
        </p:blipFill>
        <p:spPr>
          <a:xfrm>
            <a:off x="6975360" y="2472120"/>
            <a:ext cx="394560" cy="522000"/>
          </a:xfrm>
          <a:prstGeom prst="rect">
            <a:avLst/>
          </a:prstGeom>
          <a:ln>
            <a:noFill/>
          </a:ln>
        </p:spPr>
      </p:pic>
      <p:pic>
        <p:nvPicPr>
          <p:cNvPr id="334" name="Рисунок 157" descr=""/>
          <p:cNvPicPr/>
          <p:nvPr/>
        </p:nvPicPr>
        <p:blipFill>
          <a:blip r:embed="rId16"/>
          <a:stretch/>
        </p:blipFill>
        <p:spPr>
          <a:xfrm>
            <a:off x="7534440" y="2184480"/>
            <a:ext cx="891360" cy="1165680"/>
          </a:xfrm>
          <a:prstGeom prst="rect">
            <a:avLst/>
          </a:prstGeom>
          <a:ln>
            <a:noFill/>
          </a:ln>
        </p:spPr>
      </p:pic>
      <p:pic>
        <p:nvPicPr>
          <p:cNvPr id="335" name="Рисунок 158" descr=""/>
          <p:cNvPicPr/>
          <p:nvPr/>
        </p:nvPicPr>
        <p:blipFill>
          <a:blip r:embed="rId17"/>
          <a:stretch/>
        </p:blipFill>
        <p:spPr>
          <a:xfrm>
            <a:off x="7902720" y="2468160"/>
            <a:ext cx="393120" cy="524160"/>
          </a:xfrm>
          <a:prstGeom prst="rect">
            <a:avLst/>
          </a:prstGeom>
          <a:ln>
            <a:noFill/>
          </a:ln>
        </p:spPr>
      </p:pic>
    </p:spTree>
  </p:cSld>
  <p:timing>
    <p:tnLst>
      <p:par>
        <p:cTn id="357" dur="indefinite" restart="never" nodeType="tmRoot">
          <p:childTnLst>
            <p:seq>
              <p:cTn id="358" dur="indefinite" nodeType="mainSeq">
                <p:childTnLst>
                  <p:par>
                    <p:cTn id="359" nodeType="clickEffect" fill="hold">
                      <p:stCondLst>
                        <p:cond delay="indefinite"/>
                      </p:stCondLst>
                      <p:childTnLst>
                        <p:par>
                          <p:cTn id="36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3" dur="500"/>
                                        <p:tgtEl>
                                          <p:spTgt spid="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66" dur="500"/>
                                        <p:tgtEl>
                                          <p:spTgt spid="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7" nodeType="clickEffect" fill="hold">
                      <p:stCondLst>
                        <p:cond delay="indefinite"/>
                      </p:stCondLst>
                      <p:childTnLst>
                        <p:par>
                          <p:cTn id="36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6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1" dur="500"/>
                                        <p:tgtEl>
                                          <p:spTgt spid="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2" nodeType="clickEffect" fill="hold">
                      <p:stCondLst>
                        <p:cond delay="indefinite"/>
                      </p:stCondLst>
                      <p:childTnLst>
                        <p:par>
                          <p:cTn id="37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76" dur="500"/>
                                        <p:tgtEl>
                                          <p:spTgt spid="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7" nodeType="clickEffect" fill="hold">
                      <p:stCondLst>
                        <p:cond delay="indefinite"/>
                      </p:stCondLst>
                      <p:childTnLst>
                        <p:par>
                          <p:cTn id="37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7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nodeType="clickEffect" fill="hold">
                      <p:stCondLst>
                        <p:cond delay="indefinite"/>
                      </p:stCondLst>
                      <p:childTnLst>
                        <p:par>
                          <p:cTn id="38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8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5" dur="500"/>
                                        <p:tgtEl>
                                          <p:spTgt spid="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88" dur="5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nodeType="clickEffect" fill="hold">
                      <p:stCondLst>
                        <p:cond delay="indefinite"/>
                      </p:stCondLst>
                      <p:childTnLst>
                        <p:par>
                          <p:cTn id="39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3" dur="500"/>
                                        <p:tgtEl>
                                          <p:spTgt spid="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4" nodeType="clickEffect" fill="hold">
                      <p:stCondLst>
                        <p:cond delay="indefinite"/>
                      </p:stCondLst>
                      <p:childTnLst>
                        <p:par>
                          <p:cTn id="39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39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398" dur="500"/>
                                        <p:tgtEl>
                                          <p:spTgt spid="3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9" nodeType="clickEffect" fill="hold">
                      <p:stCondLst>
                        <p:cond delay="indefinite"/>
                      </p:stCondLst>
                      <p:childTnLst>
                        <p:par>
                          <p:cTn id="40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0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3" nodeType="clickEffect" fill="hold">
                      <p:stCondLst>
                        <p:cond delay="indefinite"/>
                      </p:stCondLst>
                      <p:childTnLst>
                        <p:par>
                          <p:cTn id="40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0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07" dur="500"/>
                                        <p:tgtEl>
                                          <p:spTgt spid="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0" dur="500"/>
                                        <p:tgtEl>
                                          <p:spTgt spid="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nodeType="clickEffect" fill="hold">
                      <p:stCondLst>
                        <p:cond delay="indefinite"/>
                      </p:stCondLst>
                      <p:childTnLst>
                        <p:par>
                          <p:cTn id="41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15" dur="500"/>
                                        <p:tgtEl>
                                          <p:spTgt spid="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6" nodeType="clickEffect" fill="hold">
                      <p:stCondLst>
                        <p:cond delay="indefinite"/>
                      </p:stCondLst>
                      <p:childTnLst>
                        <p:par>
                          <p:cTn id="41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1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0" dur="500"/>
                                        <p:tgtEl>
                                          <p:spTgt spid="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1" nodeType="clickEffect" fill="hold">
                      <p:stCondLst>
                        <p:cond delay="indefinite"/>
                      </p:stCondLst>
                      <p:childTnLst>
                        <p:par>
                          <p:cTn id="42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2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nodeType="clickEffect" fill="hold">
                      <p:stCondLst>
                        <p:cond delay="indefinite"/>
                      </p:stCondLst>
                      <p:childTnLst>
                        <p:par>
                          <p:cTn id="42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2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29" dur="5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2" dur="500"/>
                                        <p:tgtEl>
                                          <p:spTgt spid="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3" nodeType="clickEffect" fill="hold">
                      <p:stCondLst>
                        <p:cond delay="indefinite"/>
                      </p:stCondLst>
                      <p:childTnLst>
                        <p:par>
                          <p:cTn id="43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3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37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8" nodeType="clickEffect" fill="hold">
                      <p:stCondLst>
                        <p:cond delay="indefinite"/>
                      </p:stCondLst>
                      <p:childTnLst>
                        <p:par>
                          <p:cTn id="439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40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42" dur="500"/>
                                        <p:tgtEl>
                                          <p:spTgt spid="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3" nodeType="clickEffect" fill="hold">
                      <p:stCondLst>
                        <p:cond delay="indefinite"/>
                      </p:stCondLst>
                      <p:childTnLst>
                        <p:par>
                          <p:cTn id="44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45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7" nodeType="clickEffect" fill="hold">
                      <p:stCondLst>
                        <p:cond delay="indefinite"/>
                      </p:stCondLst>
                      <p:childTnLst>
                        <p:par>
                          <p:cTn id="44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4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1" dur="500"/>
                                        <p:tgtEl>
                                          <p:spTgt spid="3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2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4" dur="500"/>
                                        <p:tgtEl>
                                          <p:spTgt spid="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nodeType="clickEffect" fill="hold">
                      <p:stCondLst>
                        <p:cond delay="indefinite"/>
                      </p:stCondLst>
                      <p:childTnLst>
                        <p:par>
                          <p:cTn id="45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5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59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nodeType="clickEffect" fill="hold">
                      <p:stCondLst>
                        <p:cond delay="indefinite"/>
                      </p:stCondLst>
                      <p:childTnLst>
                        <p:par>
                          <p:cTn id="461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62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64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nodeType="clickEffect" fill="hold">
                      <p:stCondLst>
                        <p:cond delay="indefinite"/>
                      </p:stCondLst>
                      <p:childTnLst>
                        <p:par>
                          <p:cTn id="46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67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9" nodeType="clickEffect" fill="hold">
                      <p:stCondLst>
                        <p:cond delay="indefinite"/>
                      </p:stCondLst>
                      <p:childTnLst>
                        <p:par>
                          <p:cTn id="47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73" dur="500"/>
                                        <p:tgtEl>
                                          <p:spTgt spid="3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4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76" dur="500"/>
                                        <p:tgtEl>
                                          <p:spTgt spid="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7" nodeType="clickEffect" fill="hold">
                      <p:stCondLst>
                        <p:cond delay="indefinite"/>
                      </p:stCondLst>
                      <p:childTnLst>
                        <p:par>
                          <p:cTn id="47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79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81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2" nodeType="clickEffect" fill="hold">
                      <p:stCondLst>
                        <p:cond delay="indefinite"/>
                      </p:stCondLst>
                      <p:childTnLst>
                        <p:par>
                          <p:cTn id="483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84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86" dur="500"/>
                                        <p:tgtEl>
                                          <p:spTgt spid="3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7" nodeType="clickEffect" fill="hold">
                      <p:stCondLst>
                        <p:cond delay="indefinite"/>
                      </p:stCondLst>
                      <p:childTnLst>
                        <p:par>
                          <p:cTn id="488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89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1" nodeType="clickEffect" fill="hold">
                      <p:stCondLst>
                        <p:cond delay="indefinite"/>
                      </p:stCondLst>
                      <p:childTnLst>
                        <p:par>
                          <p:cTn id="49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49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5" dur="500"/>
                                        <p:tgtEl>
                                          <p:spTgt spid="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6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498" dur="500"/>
                                        <p:tgtEl>
                                          <p:spTgt spid="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9" nodeType="clickEffect" fill="hold">
                      <p:stCondLst>
                        <p:cond delay="indefinite"/>
                      </p:stCondLst>
                      <p:childTnLst>
                        <p:par>
                          <p:cTn id="50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01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03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4" nodeType="clickEffect" fill="hold">
                      <p:stCondLst>
                        <p:cond delay="indefinite"/>
                      </p:stCondLst>
                      <p:childTnLst>
                        <p:par>
                          <p:cTn id="505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06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08" dur="500"/>
                                        <p:tgtEl>
                                          <p:spTgt spid="3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9" nodeType="clickEffect" fill="hold">
                      <p:stCondLst>
                        <p:cond delay="indefinite"/>
                      </p:stCondLst>
                      <p:childTnLst>
                        <p:par>
                          <p:cTn id="510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11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3" nodeType="clickEffect" fill="hold">
                      <p:stCondLst>
                        <p:cond delay="indefinite"/>
                      </p:stCondLst>
                      <p:childTnLst>
                        <p:par>
                          <p:cTn id="514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15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17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8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20" dur="500"/>
                                        <p:tgtEl>
                                          <p:spTgt spid="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1" nodeType="clickEffect" fill="hold">
                      <p:stCondLst>
                        <p:cond delay="indefinite"/>
                      </p:stCondLst>
                      <p:childTnLst>
                        <p:par>
                          <p:cTn id="52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23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25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6" nodeType="clickEffect" fill="hold">
                      <p:stCondLst>
                        <p:cond delay="indefinite"/>
                      </p:stCondLst>
                      <p:childTnLst>
                        <p:par>
                          <p:cTn id="527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28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30" dur="500"/>
                                        <p:tgtEl>
                                          <p:spTgt spid="3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1" nodeType="clickEffect" fill="hold">
                      <p:stCondLst>
                        <p:cond delay="indefinite"/>
                      </p:stCondLst>
                      <p:childTnLst>
                        <p:par>
                          <p:cTn id="532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33" nodeType="clickEffect" fill="hold" presetClass="entr" presetID="1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nodeType="clickEffect" fill="hold">
                      <p:stCondLst>
                        <p:cond delay="indefinite"/>
                      </p:stCondLst>
                      <p:childTnLst>
                        <p:par>
                          <p:cTn id="536" nodeType="withEffect" fill="hold">
                            <p:stCondLst>
                              <p:cond delay="0"/>
                            </p:stCondLst>
                            <p:childTnLst>
                              <p:par>
                                <p:cTn id="537" nodeType="click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3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0" nodeType="withEffect" fill="hold" presetClass="entr" presetID="1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 additive="repl">
                                        <p:cTn id="542" dur="500"/>
                                        <p:tgtEl>
                                          <p:spTgt spid="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delay="0" evt="onPrev">
                  <p:tgtEl>
                    <p:sldTgt/>
                  </p:tgtEl>
                </p:cond>
              </p:prevCondLst>
              <p:nextCondLst>
                <p:cond delay="0"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541</TotalTime>
  <Application>LibreOffice/5.3.3.2$Windows_x86 LibreOffice_project/3d9a8b4b4e538a85e0782bd6c2d430bafe583448</Application>
  <Words>667</Words>
  <Paragraphs>229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2017-12-07T00:25:40Z</dcterms:created>
  <dc:creator>1</dc:creator>
  <dc:description/>
  <dc:language>ru-RU</dc:language>
  <cp:lastModifiedBy/>
  <dcterms:modified xsi:type="dcterms:W3CDTF">2017-12-13T22:15:01Z</dcterms:modified>
  <cp:revision>30</cp:revision>
  <dc:subject/>
  <dc:title>Слайд 1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14.0000</vt:lpwstr>
  </property>
  <property fmtid="{D5CDD505-2E9C-101B-9397-08002B2CF9AE}" pid="3" name="HiddenSlides">
    <vt:i4>0</vt:i4>
  </property>
  <property fmtid="{D5CDD505-2E9C-101B-9397-08002B2CF9AE}" pid="4" name="HyperlinksChanged">
    <vt:bool>0</vt:bool>
  </property>
  <property fmtid="{D5CDD505-2E9C-101B-9397-08002B2CF9AE}" pid="5" name="LinksUpToDate">
    <vt:bool>0</vt:bool>
  </property>
  <property fmtid="{D5CDD505-2E9C-101B-9397-08002B2CF9AE}" pid="6" name="MMClips">
    <vt:i4>0</vt:i4>
  </property>
  <property fmtid="{D5CDD505-2E9C-101B-9397-08002B2CF9AE}" pid="7" name="Notes">
    <vt:i4>1</vt:i4>
  </property>
  <property fmtid="{D5CDD505-2E9C-101B-9397-08002B2CF9AE}" pid="8" name="PresentationFormat">
    <vt:lpwstr>Экран (4:3)</vt:lpwstr>
  </property>
  <property fmtid="{D5CDD505-2E9C-101B-9397-08002B2CF9AE}" pid="9" name="ScaleCrop">
    <vt:bool>0</vt:bool>
  </property>
  <property fmtid="{D5CDD505-2E9C-101B-9397-08002B2CF9AE}" pid="10" name="ShareDoc">
    <vt:bool>0</vt:bool>
  </property>
  <property fmtid="{D5CDD505-2E9C-101B-9397-08002B2CF9AE}" pid="11" name="Slides">
    <vt:i4>19</vt:i4>
  </property>
</Properties>
</file>