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6" r:id="rId3"/>
    <p:sldId id="306" r:id="rId4"/>
    <p:sldId id="288" r:id="rId5"/>
    <p:sldId id="298" r:id="rId6"/>
    <p:sldId id="299" r:id="rId7"/>
    <p:sldId id="297" r:id="rId8"/>
    <p:sldId id="308" r:id="rId9"/>
    <p:sldId id="296" r:id="rId10"/>
    <p:sldId id="307" r:id="rId11"/>
    <p:sldId id="262" r:id="rId12"/>
    <p:sldId id="258" r:id="rId13"/>
    <p:sldId id="290" r:id="rId14"/>
    <p:sldId id="310" r:id="rId15"/>
    <p:sldId id="312" r:id="rId16"/>
    <p:sldId id="304" r:id="rId17"/>
    <p:sldId id="309" r:id="rId18"/>
    <p:sldId id="305" r:id="rId19"/>
    <p:sldId id="302" r:id="rId20"/>
    <p:sldId id="278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1" autoAdjust="0"/>
    <p:restoredTop sz="94660"/>
  </p:normalViewPr>
  <p:slideViewPr>
    <p:cSldViewPr>
      <p:cViewPr varScale="1">
        <p:scale>
          <a:sx n="74" d="100"/>
          <a:sy n="74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talnya.ru/work/3732049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76872"/>
            <a:ext cx="7890080" cy="3971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«Литературное чтение»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3-ем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классе на тему «Представление темы «Дети на войне» в рассказе Л. И. Пантелеева «На ялике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2514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Arial" pitchFamily="34" charset="0"/>
              </a:rPr>
              <a:t>учитель начальных классов</a:t>
            </a:r>
          </a:p>
          <a:p>
            <a:pPr algn="ctr"/>
            <a:r>
              <a:rPr lang="ru-RU" sz="2000" dirty="0" smtClean="0">
                <a:latin typeface="Arial" pitchFamily="34" charset="0"/>
              </a:rPr>
              <a:t> МБОУ   Дмитриевской СОШ </a:t>
            </a:r>
          </a:p>
          <a:p>
            <a:pPr algn="ctr"/>
            <a:r>
              <a:rPr lang="ru-RU" sz="2000" dirty="0" smtClean="0">
                <a:latin typeface="Arial" pitchFamily="34" charset="0"/>
              </a:rPr>
              <a:t>Хитрова Наталья Ивановна</a:t>
            </a:r>
            <a:endParaRPr lang="ru-RU" sz="2000" dirty="0"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437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6609"/>
            <a:ext cx="3206789" cy="24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88068"/>
            <a:ext cx="3487952" cy="259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170918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0004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857233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ЯЛИК - небольшая гребная лодка, шлюпка, преимущественно двухвесельная.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s://cdn.fishki.net/upload/users/2015/08/19/7399/6c81eb20240754df4d3db732e97875d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40582"/>
            <a:ext cx="6858048" cy="45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sun9-68.userapi.com/impg/9HwJYm7_nBnsAgvfbQeddhEjmH5JE-BHpqqwyA/wiKEdBfjlUM.jpg?size=217x300&amp;quality=95&amp;sign=57a872c53b6320af2c087da704a78be5&amp;c_uniq_tag=YkMLuRo9Gk3apcwiYtKB4gWwAMB2lsza7-MiXyyIzi8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35785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portal44.ru/Kostroma_EDU/ds_25/DocLib1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4" y="285728"/>
            <a:ext cx="775211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Перечитайте </a:t>
            </a:r>
            <a:r>
              <a:rPr lang="ru-RU" sz="3100" b="1" dirty="0">
                <a:solidFill>
                  <a:srgbClr val="0070C0"/>
                </a:solidFill>
                <a:effectLst/>
                <a:ea typeface="+mn-ea"/>
                <a:cs typeface="+mn-cs"/>
              </a:rPr>
              <a:t>абзац и впишите пропущенные слова. Составьте портрет героя</a:t>
            </a:r>
            <a:r>
              <a:rPr lang="ru-RU" sz="3100" b="1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.</a:t>
            </a:r>
            <a:br>
              <a:rPr lang="ru-RU" sz="3100" b="1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</a:b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(работа в группах)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был мальчик </a:t>
            </a:r>
            <a:r>
              <a:rPr lang="ru-RU" dirty="0" smtClean="0"/>
              <a:t>___ </a:t>
            </a:r>
            <a:r>
              <a:rPr lang="ru-RU" dirty="0"/>
              <a:t>, а может быть, и моложе. </a:t>
            </a:r>
            <a:r>
              <a:rPr lang="ru-RU" dirty="0" smtClean="0"/>
              <a:t>___ </a:t>
            </a:r>
            <a:r>
              <a:rPr lang="ru-RU" dirty="0"/>
              <a:t>у него было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от загара, только </a:t>
            </a:r>
            <a:r>
              <a:rPr lang="ru-RU" dirty="0" smtClean="0"/>
              <a:t>__ </a:t>
            </a:r>
            <a:r>
              <a:rPr lang="ru-RU" dirty="0"/>
              <a:t>были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, совершенно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, да из−под широкого козырька огромной боцманской фуражки на </a:t>
            </a:r>
            <a:r>
              <a:rPr lang="ru-RU" dirty="0" err="1"/>
              <a:t>око́лышке</a:t>
            </a:r>
            <a:r>
              <a:rPr lang="ru-RU" dirty="0"/>
              <a:t> падали на запотевший лоб такие же </a:t>
            </a:r>
            <a:r>
              <a:rPr lang="ru-RU" dirty="0" smtClean="0"/>
              <a:t>__ </a:t>
            </a:r>
            <a:r>
              <a:rPr lang="ru-RU" dirty="0"/>
              <a:t>, </a:t>
            </a:r>
            <a:r>
              <a:rPr lang="ru-RU" dirty="0" smtClean="0"/>
              <a:t>__ </a:t>
            </a:r>
            <a:r>
              <a:rPr lang="ru-RU" dirty="0"/>
              <a:t>давно не </a:t>
            </a:r>
            <a:r>
              <a:rPr lang="ru-RU" dirty="0" smtClean="0"/>
              <a:t>__ </a:t>
            </a:r>
            <a:r>
              <a:rPr lang="ru-RU" dirty="0"/>
              <a:t>волосы.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0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Проверьте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/>
              <a:t>Это был мальчик лет </a:t>
            </a:r>
            <a:r>
              <a:rPr lang="ru-RU" b="1" dirty="0"/>
              <a:t>одиннадцати−двенадцати</a:t>
            </a:r>
            <a:r>
              <a:rPr lang="ru-RU" dirty="0"/>
              <a:t>, а может быть, и моложе. </a:t>
            </a:r>
            <a:r>
              <a:rPr lang="ru-RU" b="1" dirty="0"/>
              <a:t>Лицо</a:t>
            </a:r>
            <a:r>
              <a:rPr lang="ru-RU" dirty="0"/>
              <a:t> у него было </a:t>
            </a:r>
            <a:r>
              <a:rPr lang="ru-RU" b="1" dirty="0"/>
              <a:t>худенькое</a:t>
            </a:r>
            <a:r>
              <a:rPr lang="ru-RU" dirty="0"/>
              <a:t>, </a:t>
            </a:r>
            <a:r>
              <a:rPr lang="ru-RU" b="1" dirty="0"/>
              <a:t>серьезное, строгое, темное </a:t>
            </a:r>
            <a:r>
              <a:rPr lang="ru-RU" dirty="0"/>
              <a:t>от загара, только </a:t>
            </a:r>
            <a:r>
              <a:rPr lang="ru-RU" b="1" dirty="0"/>
              <a:t>бровки</a:t>
            </a:r>
            <a:r>
              <a:rPr lang="ru-RU" dirty="0"/>
              <a:t> были </a:t>
            </a:r>
            <a:r>
              <a:rPr lang="ru-RU" b="1" dirty="0"/>
              <a:t>смешные, детские</a:t>
            </a:r>
            <a:r>
              <a:rPr lang="ru-RU" dirty="0"/>
              <a:t>, </a:t>
            </a:r>
            <a:r>
              <a:rPr lang="ru-RU" b="1" dirty="0"/>
              <a:t>совершенно выцветшие, белые</a:t>
            </a:r>
            <a:r>
              <a:rPr lang="ru-RU" dirty="0"/>
              <a:t>, да из−под широкого козырька огромной боцманской фуражки на </a:t>
            </a:r>
            <a:r>
              <a:rPr lang="ru-RU" dirty="0" err="1"/>
              <a:t>око́лышке</a:t>
            </a:r>
            <a:r>
              <a:rPr lang="ru-RU" dirty="0"/>
              <a:t> падали на запотевший лоб такие же </a:t>
            </a:r>
            <a:r>
              <a:rPr lang="ru-RU" b="1" dirty="0"/>
              <a:t>белобрысые, соломенные</a:t>
            </a:r>
            <a:r>
              <a:rPr lang="ru-RU" dirty="0"/>
              <a:t>, давно не </a:t>
            </a:r>
            <a:r>
              <a:rPr lang="ru-RU" b="1" dirty="0"/>
              <a:t>стриженные</a:t>
            </a:r>
            <a:r>
              <a:rPr lang="ru-RU" dirty="0"/>
              <a:t> волосы.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89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98080" cy="792088"/>
          </a:xfrm>
        </p:spPr>
        <p:txBody>
          <a:bodyPr/>
          <a:lstStyle/>
          <a:p>
            <a:pPr algn="ctr"/>
            <a:r>
              <a:rPr lang="ru-RU" b="1" dirty="0" smtClean="0"/>
              <a:t>Создай звезду герою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05939"/>
              </p:ext>
            </p:extLst>
          </p:nvPr>
        </p:nvGraphicFramePr>
        <p:xfrm>
          <a:off x="1043608" y="620688"/>
          <a:ext cx="7513515" cy="612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0795"/>
                <a:gridCol w="172720"/>
              </a:tblGrid>
              <a:tr h="5976664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 smtClean="0">
                          <a:effectLst/>
                        </a:rPr>
                        <a:t>ТРУСОСТЬ</a:t>
                      </a:r>
                      <a:endParaRPr lang="ru-RU" sz="3200" b="1" dirty="0"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>
                          <a:effectLst/>
                        </a:rPr>
                        <a:t>СТОЙКОСТЬ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>
                          <a:effectLst/>
                        </a:rPr>
                        <a:t>ЭГОИЗМ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>
                          <a:effectLst/>
                        </a:rPr>
                        <a:t>УМЕНИЕ ЖЕРТВОВАТЬ </a:t>
                      </a:r>
                      <a:r>
                        <a:rPr lang="ru-RU" sz="3200" b="1" dirty="0" smtClean="0">
                          <a:effectLst/>
                        </a:rPr>
                        <a:t>СОБОЙ</a:t>
                      </a: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ГЕРОИЗМ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БЕССТРАШИЕ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СЛАБОСТЬ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МУЖЕСТВО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 должны выбрать и наклеить 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лучики звезды слова 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качествами, которыми обладали наши герои)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13616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Вы-маленькие патриоты нашей Родины!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8796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00" y="2924944"/>
            <a:ext cx="536408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077072"/>
            <a:ext cx="3096344" cy="182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Наше время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СВО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6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8136904" cy="6597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Я, как командир, был всегда первым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(ставлю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Я работал, как хороший солдат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(ставлю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Я был незаметен, как разведчик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(ставлю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</a:rPr>
              <a:t>, но буду стараться)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1.Перечитать рассказ «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ялике»(всем)</a:t>
            </a:r>
          </a:p>
          <a:p>
            <a:pPr marL="82296" indent="0" algn="ctr">
              <a:buNone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выбору:</a:t>
            </a:r>
          </a:p>
          <a:p>
            <a:pPr marL="82296" indent="0">
              <a:buNone/>
            </a:pP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.Нарисовать </a:t>
            </a:r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иллюстрацию к </a:t>
            </a:r>
            <a:r>
              <a:rPr lang="ru-RU" sz="4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любимому фрагменту.</a:t>
            </a:r>
          </a:p>
          <a:p>
            <a:pPr marL="82296" indent="0">
              <a:buNone/>
            </a:pPr>
            <a:endParaRPr lang="ru-RU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.Рассказ-рассуждение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«Легко ли быть смелым?»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3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8005026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    Пусть всегда будет солнце! </a:t>
            </a:r>
          </a:p>
          <a:p>
            <a:pPr algn="ctr">
              <a:buNone/>
            </a:pPr>
            <a:r>
              <a:rPr lang="ru-RU" sz="4000" b="1" dirty="0" smtClean="0"/>
              <a:t>Пусть всегда будет мама! </a:t>
            </a:r>
          </a:p>
          <a:p>
            <a:pPr algn="ctr">
              <a:buNone/>
            </a:pPr>
            <a:r>
              <a:rPr lang="ru-RU" sz="4000" b="1" dirty="0" smtClean="0"/>
              <a:t>Пусть всегда буду я! 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4" name="Рисунок 3" descr="https://gas-kvas.com/uploads/posts/2023-02/1676372086_gas-kvas-com-p-detskii-risunok-solnishko-kartinki-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51720" y="1238319"/>
            <a:ext cx="604867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РЕБЯТА, </a:t>
            </a:r>
            <a:r>
              <a:rPr lang="ru-RU" sz="6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СПАСИБО ЗА УРОК!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7048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dirty="0" smtClean="0">
                <a:hlinkClick r:id="rId2"/>
              </a:rPr>
              <a:t>Интернет-ресурсы: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32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3200" dirty="0">
                <a:solidFill>
                  <a:prstClr val="black"/>
                </a:solidFill>
                <a:hlinkClick r:id="rId2"/>
              </a:rPr>
              <a:t>://nukadeti.ru/rasskazy/na-yalike</a:t>
            </a:r>
            <a:endParaRPr lang="ru-RU" sz="3200" dirty="0" smtClean="0">
              <a:solidFill>
                <a:prstClr val="black"/>
              </a:solidFill>
              <a:hlinkClick r:id="rId2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3200" dirty="0">
                <a:solidFill>
                  <a:prstClr val="black"/>
                </a:solidFill>
                <a:hlinkClick r:id="rId2"/>
              </a:rPr>
              <a:t>https://yandex.ru/images/search?text=</a:t>
            </a:r>
            <a:r>
              <a:rPr lang="ru-RU" sz="3200" dirty="0">
                <a:solidFill>
                  <a:prstClr val="black"/>
                </a:solidFill>
                <a:hlinkClick r:id="rId2"/>
              </a:rPr>
              <a:t>картинки+дети+на+войне+1941-1945+для+детей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ru-RU" sz="3200" dirty="0">
                <a:solidFill>
                  <a:prstClr val="black"/>
                </a:solidFill>
                <a:hlinkClick r:id="rId2"/>
              </a:rPr>
              <a:t>://www.chitalnya.ru/work/3732049/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tvardovskiy_rasskaz_tankista._fonohrestomati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5608" y="28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21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746"/>
            <a:ext cx="8964488" cy="76871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Представление темы «Дети на войне» в рассказе Л. И. Пантелеева «На ялике».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565608" cy="47196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s://smolbattle.ru/data/attachments/178/178568-28d81967e3b8cbd0e3932e3520bac5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077559"/>
            <a:ext cx="7272808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SzPts val="1200"/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Познакомить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жизнью детей во время Великой Отечественной войны через произведения советских писателей;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SzPts val="1200"/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о мужестве, ответственности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храбрости;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SzPts val="1200"/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Воспитывать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нравственные качества: патриотизм, гуманизм, любовь к Родине, уважение и благодарность к подвигу родного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народа.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Восстановить </a:t>
            </a:r>
            <a:r>
              <a:rPr lang="ru-RU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4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события(</a:t>
            </a:r>
            <a:r>
              <a:rPr lang="ru-RU" sz="4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самороверка</a:t>
            </a:r>
            <a:r>
              <a:rPr lang="ru-RU" sz="4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0140"/>
              </p:ext>
            </p:extLst>
          </p:nvPr>
        </p:nvGraphicFramePr>
        <p:xfrm>
          <a:off x="0" y="1700810"/>
          <a:ext cx="9036496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3382"/>
                <a:gridCol w="4543114"/>
              </a:tblGrid>
              <a:tr h="10081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1941 год</a:t>
                      </a:r>
                      <a:endParaRPr lang="ru-RU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80- </a:t>
                      </a:r>
                      <a:r>
                        <a:rPr lang="ru-RU" sz="2400" dirty="0" err="1">
                          <a:effectLst/>
                        </a:rPr>
                        <a:t>летие</a:t>
                      </a:r>
                      <a:r>
                        <a:rPr lang="ru-RU" sz="2400" dirty="0">
                          <a:effectLst/>
                        </a:rPr>
                        <a:t> снятия блокады Ленинграда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 января 2024 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Окончание Великой Отечественной Войны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1945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Начало Великой Отечественной Войны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 февраля</a:t>
                      </a:r>
                      <a:endParaRPr lang="ru-RU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Какого числа празднуем День победы?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 Мая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День памяти юного героя – антифашиста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491880" y="2420890"/>
            <a:ext cx="1468439" cy="1800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1880" y="2420890"/>
            <a:ext cx="1296144" cy="9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03848" y="3276855"/>
            <a:ext cx="1756471" cy="10882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91880" y="5221069"/>
            <a:ext cx="1504603" cy="10665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03848" y="5221070"/>
            <a:ext cx="1792635" cy="123226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7808007_klev-club-p-arti-pioneri-geroi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649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952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b3a7633aca67da85394d7ad09dbd3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3203</TotalTime>
  <Words>384</Words>
  <Application>Microsoft Office PowerPoint</Application>
  <PresentationFormat>Экран (4:3)</PresentationFormat>
  <Paragraphs>80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Представление темы «Дети на войне» в рассказе Л. И. Пантелеева «На ялике».</vt:lpstr>
      <vt:lpstr>Цели урока:</vt:lpstr>
      <vt:lpstr> Восстановить исторические события(самороверка)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Перечитайте абзац и впишите пропущенные слова. Составьте портрет героя. (работа в группах) </vt:lpstr>
      <vt:lpstr>Проверьте </vt:lpstr>
      <vt:lpstr>Создай звезду герою</vt:lpstr>
      <vt:lpstr>Вы-маленькие патриоты нашей Родины!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125</cp:revision>
  <dcterms:created xsi:type="dcterms:W3CDTF">2014-11-29T10:28:58Z</dcterms:created>
  <dcterms:modified xsi:type="dcterms:W3CDTF">2024-03-19T15:13:16Z</dcterms:modified>
</cp:coreProperties>
</file>