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25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5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0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3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6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8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9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0B6A2-BEBF-44AB-AC45-99BBB7AF6BC8}" type="datetimeFigureOut">
              <a:rPr lang="ru-RU" smtClean="0"/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5EF61-5459-4ECC-B688-97F2932F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9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8" y="4284"/>
            <a:ext cx="9126224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Шаблон презентации Школьный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4299"/>
            <a:ext cx="116586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8252"/>
            <a:ext cx="10515600" cy="1325563"/>
          </a:xfrm>
        </p:spPr>
        <p:txBody>
          <a:bodyPr/>
          <a:lstStyle/>
          <a:p>
            <a:pPr algn="ctr"/>
            <a:r>
              <a:rPr lang="ru-RU" b="1" cap="all" dirty="0" smtClean="0">
                <a:solidFill>
                  <a:srgbClr val="C00000"/>
                </a:solidFill>
                <a:latin typeface="Arial Black" pitchFamily="34" charset="0"/>
              </a:rPr>
              <a:t>Правила школьника</a:t>
            </a:r>
            <a:endParaRPr lang="ru-RU" b="1" cap="all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225689"/>
            <a:ext cx="111113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</a:rPr>
              <a:t>Вставайте дружно каждый раз, когда учитель на урок к вам входит в класс. 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</a:rPr>
              <a:t>Ответить </a:t>
            </a:r>
            <a:r>
              <a:rPr lang="ru-RU" sz="3600" dirty="0">
                <a:solidFill>
                  <a:srgbClr val="002060"/>
                </a:solidFill>
              </a:rPr>
              <a:t>хочешь – не шуми, а только руку подними. 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</a:rPr>
              <a:t>Учитель </a:t>
            </a:r>
            <a:r>
              <a:rPr lang="ru-RU" sz="3600" dirty="0">
                <a:solidFill>
                  <a:srgbClr val="002060"/>
                </a:solidFill>
              </a:rPr>
              <a:t>спросит – надо встать, а сесть позволит – сядь. 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</a:rPr>
              <a:t>Парта </a:t>
            </a:r>
            <a:r>
              <a:rPr lang="ru-RU" sz="3600" dirty="0">
                <a:solidFill>
                  <a:srgbClr val="002060"/>
                </a:solidFill>
              </a:rPr>
              <a:t>– это не кровать и нельзя на ней лежать. 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571500" lvl="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002060"/>
                </a:solidFill>
              </a:rPr>
              <a:t>Ты </a:t>
            </a:r>
            <a:r>
              <a:rPr lang="ru-RU" sz="3600" dirty="0">
                <a:solidFill>
                  <a:srgbClr val="002060"/>
                </a:solidFill>
              </a:rPr>
              <a:t>сиди за партой стройно и веди себя достойно. </a:t>
            </a:r>
          </a:p>
          <a:p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тличники - вручение дипломов_(tropicmusic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098" name="Picture 2" descr="https://sun9-72.userapi.com/impg/7Jph9dRRXzI6R1T8Pc1s-uwBxA0XvfELebjMMQ/73jnpur24TQ.jpg?size=604x453&amp;quality=96&amp;sign=628a55755545ebd461b485d3daf4d971&amp;c_uniq_tag=blaXFo4UqIBlwDnstMMU0MOlAOm2kAyeA2xUW1EUbH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5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ti-online.com_-_uchat-v-shkol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122" name="Picture 2" descr="https://fsd.multiurok.ru/html/2020/06/05/s_5eda9da7cc596/img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88" y="0"/>
            <a:ext cx="9188932" cy="689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1941-spokojnyj-zvuk-stuka-vmezhkomnatnuju-dver-4584863251641-sd47710-sr507527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8" descr="Шаблон презентации Школьный - презентация, доклад, проек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0725150" cy="70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ткрытая дверь вектор мультфильм плоский летний пейзаж вид спереди свобода  концепция изолированных иллюстрация PNG , дверной клипарт, дверь, открытый  PNG картинки и пнг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6821" r="22500" b="7618"/>
          <a:stretch/>
        </p:blipFill>
        <p:spPr bwMode="auto">
          <a:xfrm>
            <a:off x="3462616" y="1457375"/>
            <a:ext cx="2684414" cy="41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рофессия почтальон — картинка для детей — Все для детского сад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9916" r="3566" b="20268"/>
          <a:stretch/>
        </p:blipFill>
        <p:spPr bwMode="auto">
          <a:xfrm>
            <a:off x="6270594" y="1673888"/>
            <a:ext cx="3179842" cy="36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62275" y="541178"/>
            <a:ext cx="6115050" cy="1215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  <a:t>СТРАНА ЗНАНИЙ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стук  дв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7475" y="5047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Школьный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52849"/>
            <a:ext cx="116586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Фон для конверта - 49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b="9291"/>
          <a:stretch/>
        </p:blipFill>
        <p:spPr bwMode="auto">
          <a:xfrm>
            <a:off x="3304398" y="1743241"/>
            <a:ext cx="50196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3428223" y="2152817"/>
            <a:ext cx="4752975" cy="2457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63195" marR="1905" indent="-6350" algn="ctr">
              <a:lnSpc>
                <a:spcPct val="100000"/>
              </a:lnSpc>
              <a:spcAft>
                <a:spcPts val="265"/>
              </a:spcAft>
            </a:pPr>
            <a:r>
              <a:rPr lang="ru-RU" sz="2400" dirty="0">
                <a:solidFill>
                  <a:srgbClr val="2F5597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ПОМОГИТЕ!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3195" marR="1905" indent="-6350">
              <a:lnSpc>
                <a:spcPct val="100000"/>
              </a:lnSpc>
              <a:spcAft>
                <a:spcPts val="265"/>
              </a:spcAft>
            </a:pPr>
            <a:r>
              <a:rPr lang="ru-RU" sz="2400" dirty="0">
                <a:solidFill>
                  <a:srgbClr val="2F5597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Я ПОПАЛ В СТРАНУ НЕВЫУЧЕННЫХ УРОКОВ И НЕ МОГУ НАЙТИ ДОРОГУ К ШКОЛЕ!  </a:t>
            </a: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3195" marR="1905" indent="-6350">
              <a:lnSpc>
                <a:spcPct val="100000"/>
              </a:lnSpc>
              <a:spcAft>
                <a:spcPts val="265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05200" y="677343"/>
            <a:ext cx="487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  <a:t>ВАМ ПИСЬМО!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10470"/>
          <p:cNvPicPr/>
          <p:nvPr/>
        </p:nvPicPr>
        <p:blipFill>
          <a:blip r:embed="rId4"/>
          <a:stretch>
            <a:fillRect/>
          </a:stretch>
        </p:blipFill>
        <p:spPr>
          <a:xfrm>
            <a:off x="8466948" y="2002906"/>
            <a:ext cx="2467752" cy="29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54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33340"/>
            <a:ext cx="4114800" cy="6924675"/>
          </a:xfrm>
          <a:prstGeom prst="rect">
            <a:avLst/>
          </a:prstGeom>
        </p:spPr>
      </p:pic>
      <p:pic>
        <p:nvPicPr>
          <p:cNvPr id="5" name="Picture 10555"/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-66676"/>
            <a:ext cx="4000500" cy="6924675"/>
          </a:xfrm>
          <a:prstGeom prst="rect">
            <a:avLst/>
          </a:prstGeom>
        </p:spPr>
      </p:pic>
      <p:pic>
        <p:nvPicPr>
          <p:cNvPr id="6" name="Picture 10562"/>
          <p:cNvPicPr/>
          <p:nvPr/>
        </p:nvPicPr>
        <p:blipFill>
          <a:blip r:embed="rId4"/>
          <a:stretch>
            <a:fillRect/>
          </a:stretch>
        </p:blipFill>
        <p:spPr>
          <a:xfrm>
            <a:off x="8115300" y="-33340"/>
            <a:ext cx="4076700" cy="68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10053005" y="1197089"/>
            <a:ext cx="1705434" cy="1948251"/>
            <a:chOff x="10267842" y="1197088"/>
            <a:chExt cx="1705434" cy="194825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10267842" y="1197088"/>
              <a:ext cx="1705434" cy="194825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813974" y="1343001"/>
              <a:ext cx="1075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7+7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932132" y="469763"/>
            <a:ext cx="1716234" cy="1939744"/>
            <a:chOff x="8574834" y="1690688"/>
            <a:chExt cx="1716234" cy="193974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2" t="397" r="24721" b="3249"/>
            <a:stretch/>
          </p:blipFill>
          <p:spPr>
            <a:xfrm>
              <a:off x="8574834" y="1690688"/>
              <a:ext cx="1716234" cy="19397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28928" y="1806871"/>
              <a:ext cx="1129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9+8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435055" y="926823"/>
            <a:ext cx="1705434" cy="1948251"/>
            <a:chOff x="5435055" y="926823"/>
            <a:chExt cx="1705434" cy="194825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5435055" y="926823"/>
              <a:ext cx="1705434" cy="19482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88320" y="970666"/>
              <a:ext cx="12521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11-4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763831" y="585946"/>
            <a:ext cx="1705434" cy="1948251"/>
            <a:chOff x="2763831" y="585946"/>
            <a:chExt cx="1705434" cy="194825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2763831" y="585946"/>
              <a:ext cx="1705434" cy="194825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21183" y="670194"/>
              <a:ext cx="1100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6+5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33165" y="970666"/>
            <a:ext cx="1870957" cy="1948251"/>
            <a:chOff x="233165" y="970666"/>
            <a:chExt cx="1870957" cy="194825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233165" y="970666"/>
              <a:ext cx="1705434" cy="194825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32007" y="1027906"/>
              <a:ext cx="13721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12-6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6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366070" y="4672650"/>
            <a:ext cx="1798320" cy="1357098"/>
          </a:xfrm>
          <a:prstGeom prst="rect">
            <a:avLst/>
          </a:prstGeom>
        </p:spPr>
      </p:pic>
      <p:pic>
        <p:nvPicPr>
          <p:cNvPr id="8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5065589" y="4672649"/>
            <a:ext cx="1867056" cy="1359897"/>
          </a:xfrm>
          <a:prstGeom prst="rect">
            <a:avLst/>
          </a:prstGeom>
        </p:spPr>
      </p:pic>
      <p:pic>
        <p:nvPicPr>
          <p:cNvPr id="9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7583920" y="4599993"/>
            <a:ext cx="1798320" cy="1333947"/>
          </a:xfrm>
          <a:prstGeom prst="rect">
            <a:avLst/>
          </a:prstGeom>
        </p:spPr>
      </p:pic>
      <p:pic>
        <p:nvPicPr>
          <p:cNvPr id="10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9937102" y="4632239"/>
            <a:ext cx="1821337" cy="133394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715829" y="4599993"/>
            <a:ext cx="1798320" cy="1398440"/>
            <a:chOff x="2715829" y="4599993"/>
            <a:chExt cx="1798320" cy="1398440"/>
          </a:xfrm>
        </p:grpSpPr>
        <p:pic>
          <p:nvPicPr>
            <p:cNvPr id="7" name="Picture 166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15829" y="4599993"/>
              <a:ext cx="1798320" cy="13984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13157" y="4805301"/>
              <a:ext cx="1003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rgbClr val="C00000"/>
                  </a:solidFill>
                </a:rPr>
                <a:t>17</a:t>
              </a:r>
              <a:endParaRPr lang="ru-RU" sz="5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04722" y="4837548"/>
            <a:ext cx="657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7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43966" y="4805301"/>
            <a:ext cx="100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11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6117" y="4837548"/>
            <a:ext cx="5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6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59003" y="4837548"/>
            <a:ext cx="982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14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59665" y="774451"/>
            <a:ext cx="5657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МОЛОДЕЦ!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0.14769 L 0.02969 0.14769 C 0.03138 0.15024 0.03321 0.15301 0.03503 0.15579 C 0.03568 0.15672 0.03659 0.15741 0.03724 0.15857 C 0.04115 0.16413 0.03789 0.16158 0.04193 0.16389 C 0.04284 0.16575 0.04362 0.16852 0.04493 0.16945 C 0.04818 0.1713 0.04987 0.172 0.05339 0.17616 L 0.05795 0.18149 C 0.05873 0.18241 0.05938 0.1838 0.06029 0.18426 C 0.06107 0.18473 0.06172 0.18519 0.0625 0.18565 C 0.06459 0.18658 0.06667 0.18727 0.06862 0.18843 C 0.07201 0.19028 0.07279 0.19098 0.07709 0.19237 C 0.07839 0.19283 0.07969 0.19329 0.08086 0.19375 C 0.08164 0.19422 0.08243 0.19491 0.08321 0.19514 C 0.08425 0.19561 0.08529 0.19607 0.0862 0.19653 C 0.08776 0.19746 0.08933 0.19885 0.09089 0.19931 C 0.09974 0.20186 0.09388 0.20047 0.10847 0.20209 C 0.12474 0.20672 0.11459 0.2044 0.14974 0.20209 C 0.15469 0.20163 0.15313 0.20093 0.15664 0.19931 C 0.15795 0.19862 0.15925 0.19838 0.16055 0.19792 C 0.16133 0.19746 0.16198 0.19676 0.16276 0.19653 C 0.16485 0.19584 0.16693 0.19561 0.16888 0.19514 C 0.16966 0.19468 0.17045 0.19422 0.17123 0.19375 C 0.17318 0.19283 0.17474 0.1926 0.17657 0.19121 C 0.17761 0.19028 0.17852 0.18889 0.17969 0.18843 C 0.18112 0.1875 0.18269 0.1875 0.18425 0.18704 C 0.18659 0.18612 0.18737 0.18565 0.18959 0.18426 C 0.19349 0.17732 0.18841 0.18542 0.19336 0.18033 C 0.19401 0.17963 0.1944 0.17825 0.19493 0.17755 C 0.19636 0.17547 0.19805 0.17408 0.19948 0.172 C 0.20026 0.17107 0.20378 0.16621 0.20495 0.16528 C 0.2056 0.16459 0.20638 0.16436 0.20716 0.16389 C 0.20795 0.16436 0.20886 0.16459 0.20951 0.16528 C 0.21133 0.16737 0.21094 0.16922 0.2125 0.172 C 0.21315 0.17315 0.21407 0.17385 0.21485 0.17477 C 0.21511 0.17616 0.21524 0.17755 0.21563 0.17894 C 0.21693 0.18334 0.21901 0.18612 0.22097 0.18982 L 0.22253 0.19237 C 0.22305 0.19329 0.22331 0.19468 0.22409 0.19514 L 0.22631 0.19653 C 0.22735 0.19838 0.22826 0.20024 0.22943 0.20209 C 0.23008 0.20301 0.23099 0.20371 0.23164 0.20463 C 0.23633 0.21065 0.23308 0.20718 0.23776 0.21158 C 0.24089 0.21968 0.2375 0.2125 0.24167 0.2169 C 0.24232 0.2176 0.24258 0.21899 0.24323 0.21968 C 0.24532 0.22269 0.24532 0.22223 0.24779 0.22385 C 0.25065 0.22894 0.24766 0.22431 0.25235 0.22917 C 0.25391 0.23079 0.25547 0.23288 0.2569 0.23473 C 0.25769 0.23565 0.25834 0.23681 0.25925 0.23727 C 0.26901 0.24445 0.2569 0.23519 0.26693 0.24422 C 0.26797 0.24514 0.27123 0.24653 0.27227 0.247 C 0.2737 0.24931 0.275 0.25209 0.27683 0.25371 C 0.27774 0.25463 0.27891 0.25463 0.27995 0.2551 C 0.28685 0.25857 0.27578 0.25556 0.29297 0.25788 C 0.3 0.26204 0.29597 0.26019 0.30521 0.26181 C 0.31276 0.26528 0.30235 0.26088 0.31589 0.26459 C 0.31667 0.26482 0.31745 0.26575 0.31823 0.26598 C 0.31993 0.26667 0.32175 0.26667 0.32357 0.26737 C 0.32461 0.2676 0.32552 0.26806 0.32657 0.26875 C 0.32735 0.26899 0.32813 0.26968 0.32891 0.26991 C 0.3319 0.27107 0.33503 0.27176 0.33802 0.27269 C 0.33959 0.27315 0.34115 0.27338 0.34271 0.27408 C 0.34466 0.275 0.34675 0.27639 0.34883 0.27686 C 0.35287 0.27778 0.3569 0.2794 0.36107 0.27963 C 0.38685 0.28102 0.37787 0.28102 0.38789 0.28102 L 0.38789 0.28102 " pathEditMode="relative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7 0.1551 L 0.02097 0.1551 C 0.02214 0.15811 0.02331 0.16158 0.02474 0.16459 C 0.02566 0.16644 0.02774 0.16991 0.02774 0.16991 C 0.028 0.1713 0.02826 0.17269 0.02852 0.17408 C 0.02917 0.17616 0.03047 0.1794 0.03165 0.18079 C 0.03308 0.18288 0.0349 0.18403 0.0362 0.18635 C 0.03724 0.18797 0.03803 0.19051 0.03933 0.19167 C 0.04024 0.1926 0.04141 0.19306 0.04232 0.19445 C 0.04402 0.19676 0.04506 0.20047 0.04688 0.20255 C 0.04818 0.20394 0.04948 0.2051 0.05079 0.20672 C 0.05131 0.20741 0.0517 0.20857 0.05222 0.20926 C 0.05326 0.21042 0.0543 0.21112 0.05534 0.21204 C 0.05665 0.21436 0.05821 0.21621 0.05912 0.21875 C 0.06055 0.22246 0.06055 0.22385 0.06303 0.2257 C 0.06394 0.22639 0.06498 0.22663 0.06602 0.22709 C 0.06654 0.22801 0.06706 0.22894 0.06758 0.22963 C 0.06836 0.23079 0.06928 0.23125 0.06993 0.23241 C 0.07058 0.23357 0.07071 0.23542 0.07136 0.23658 C 0.07279 0.23866 0.07696 0.24075 0.07826 0.2419 C 0.07995 0.24352 0.08125 0.24584 0.08295 0.24746 C 0.08386 0.24838 0.0849 0.24908 0.08594 0.25024 C 0.08672 0.25093 0.08737 0.25209 0.08829 0.25278 C 0.0892 0.25348 0.09024 0.25371 0.09128 0.25417 C 0.0918 0.2551 0.09219 0.25649 0.09284 0.25695 C 0.09532 0.25834 0.09805 0.25811 0.10053 0.25973 C 0.10131 0.26019 0.10196 0.26065 0.10274 0.26088 C 0.10482 0.26204 0.10691 0.2625 0.10886 0.26366 C 0.11107 0.26505 0.11185 0.26551 0.11433 0.26644 C 0.11576 0.2669 0.11732 0.26713 0.11888 0.26783 C 0.11993 0.26806 0.12097 0.26852 0.12188 0.26922 C 0.1254 0.27084 0.12553 0.27223 0.13034 0.27315 L 0.13646 0.27454 C 0.14232 0.27709 0.13659 0.27477 0.14493 0.27732 C 0.1461 0.27778 0.1474 0.27848 0.1487 0.27871 C 0.15274 0.2794 0.15691 0.27963 0.16094 0.2801 C 0.16329 0.28079 0.1698 0.28264 0.17162 0.28264 C 0.19128 0.28264 0.21094 0.28172 0.2306 0.28149 C 0.23138 0.28102 0.23217 0.28033 0.23282 0.2801 C 0.23477 0.27894 0.23646 0.27871 0.23829 0.27732 C 0.23933 0.27639 0.24024 0.27547 0.24128 0.27454 C 0.24232 0.275 0.24336 0.275 0.24441 0.27593 C 0.24597 0.27732 0.2474 0.27963 0.24896 0.28149 C 0.24974 0.28218 0.25066 0.28288 0.25131 0.28403 C 0.2517 0.28496 0.25222 0.28612 0.25274 0.28681 C 0.25352 0.28774 0.2543 0.28843 0.25508 0.28959 C 0.2556 0.29028 0.25599 0.29144 0.25665 0.29237 C 0.25808 0.29422 0.25964 0.29584 0.2612 0.29769 C 0.26198 0.29862 0.26263 0.3 0.26355 0.30047 C 0.2655 0.30163 0.26693 0.30232 0.26888 0.3044 C 0.26941 0.3051 0.2698 0.30649 0.27032 0.30718 C 0.27566 0.31413 0.27396 0.31227 0.28034 0.31389 C 0.28282 0.31551 0.28581 0.31713 0.28803 0.31945 C 0.28998 0.32153 0.29011 0.325 0.29258 0.32616 C 0.29454 0.32709 0.29662 0.32709 0.2987 0.32755 L 0.30326 0.33033 C 0.30404 0.33079 0.30482 0.33125 0.3056 0.33172 C 0.30665 0.33218 0.30756 0.33264 0.3086 0.33311 C 0.3099 0.33357 0.3112 0.3338 0.3125 0.3345 C 0.31329 0.33473 0.31394 0.33542 0.31472 0.33565 C 0.31602 0.33635 0.31732 0.33658 0.31862 0.33704 C 0.31941 0.3375 0.32006 0.33797 0.32084 0.33843 C 0.32461 0.34028 0.3237 0.33959 0.32774 0.34121 C 0.32982 0.34213 0.33178 0.34375 0.33386 0.34399 L 0.34688 0.34538 L 0.39128 0.34399 C 0.39402 0.34375 0.39896 0.3426 0.40196 0.34121 C 0.40274 0.34075 0.40352 0.34028 0.4043 0.33982 C 0.40638 0.33889 0.40847 0.33843 0.41042 0.33704 C 0.41172 0.33612 0.41303 0.33542 0.4142 0.3345 C 0.41524 0.33357 0.41628 0.33241 0.41732 0.33172 C 0.41823 0.33102 0.41941 0.33079 0.42032 0.33033 C 0.42761 0.32014 0.42045 0.32848 0.42956 0.32362 C 0.43047 0.32315 0.43099 0.32153 0.43191 0.32084 C 0.43282 0.31968 0.43399 0.31922 0.4349 0.31806 C 0.43555 0.31737 0.43581 0.31598 0.43646 0.31528 C 0.43842 0.3132 0.44089 0.31274 0.44258 0.30996 C 0.4431 0.30903 0.44349 0.30788 0.44415 0.30718 C 0.44597 0.30487 0.44831 0.30301 0.45027 0.30047 C 0.45079 0.29954 0.45118 0.29862 0.4517 0.29769 C 0.45508 0.29862 0.45665 0.29838 0.45938 0.30186 C 0.46446 0.30811 0.45912 0.3044 0.46394 0.30718 C 0.46563 0.31019 0.46641 0.31204 0.46862 0.31389 C 0.46928 0.31459 0.47006 0.31482 0.47084 0.31528 C 0.47162 0.31621 0.4724 0.31737 0.47318 0.31806 C 0.475 0.31968 0.47657 0.31945 0.47852 0.32084 C 0.47956 0.32153 0.48047 0.32292 0.48165 0.32362 C 0.48282 0.32431 0.48412 0.32431 0.48542 0.32477 C 0.48646 0.32524 0.4875 0.3257 0.48842 0.32616 C 0.48998 0.32709 0.49154 0.32848 0.4931 0.32894 C 0.49909 0.33102 0.49558 0.3301 0.50378 0.33172 C 0.50482 0.33218 0.50586 0.33241 0.50691 0.33311 C 0.5099 0.3345 0.51146 0.33658 0.51524 0.33704 L 0.5336 0.33982 C 0.54584 0.33936 0.55808 0.33843 0.57032 0.33843 C 0.57722 0.33843 0.58412 0.33913 0.59102 0.33982 C 0.59206 0.34005 0.59415 0.34121 0.59415 0.34121 L 0.59415 0.34121 " pathEditMode="relative" ptsTypes="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0.16111 L -0.003 0.16111 C -0.00482 0.16412 -0.00652 0.1676 -0.00847 0.17061 C -0.01381 0.17848 -0.01146 0.17361 -0.01602 0.17871 C -0.01719 0.17986 -0.0181 0.18125 -0.01915 0.18264 C -0.02162 0.18658 -0.0224 0.19005 -0.02605 0.19236 C -0.02917 0.19422 -0.02761 0.19283 -0.0306 0.1963 C -0.03138 0.19815 -0.03191 0.20023 -0.03295 0.20186 C -0.03373 0.20301 -0.03503 0.20348 -0.03594 0.2044 C -0.03672 0.20533 -0.0375 0.20648 -0.03829 0.20718 C -0.04154 0.21019 -0.03985 0.20648 -0.04362 0.21135 C -0.04753 0.21621 -0.04415 0.21459 -0.04818 0.21806 C -0.05274 0.22199 -0.05157 0.21922 -0.05586 0.22477 C -0.05678 0.22593 -0.0573 0.22778 -0.05821 0.22894 C -0.06042 0.23241 -0.06133 0.23195 -0.06433 0.23449 C -0.06537 0.23519 -0.06641 0.23588 -0.06732 0.23704 C -0.06823 0.2382 -0.06875 0.24028 -0.06967 0.24121 C -0.07058 0.24213 -0.07162 0.24213 -0.07266 0.2426 C -0.0737 0.24398 -0.07461 0.24561 -0.07579 0.24653 C -0.07696 0.24792 -0.08008 0.24861 -0.08112 0.24931 C -0.08451 0.25162 -0.08334 0.25209 -0.08646 0.25348 C -0.09258 0.25579 -0.08933 0.25371 -0.09493 0.25602 C -0.09571 0.25648 -0.09636 0.25718 -0.09714 0.25741 C -0.09818 0.25811 -0.09922 0.25834 -0.10027 0.2588 C -0.10105 0.25926 -0.10183 0.25973 -0.10248 0.26019 C -0.10456 0.26111 -0.10665 0.26204 -0.10873 0.26297 C -0.10964 0.26343 -0.11068 0.26389 -0.11172 0.26436 L -0.11628 0.26574 C -0.1181 0.26621 -0.11993 0.26644 -0.12162 0.2669 C -0.12461 0.26806 -0.1254 0.26922 -0.12852 0.26968 C -0.13269 0.27037 -0.13672 0.27061 -0.14076 0.27107 C -0.1418 0.27153 -0.14284 0.27199 -0.14388 0.27246 C -0.16224 0.27963 -0.17097 0.27315 -0.19818 0.27246 C -0.20782 0.26829 -0.19584 0.27361 -0.20352 0.26968 C -0.20456 0.26922 -0.2056 0.26898 -0.20665 0.26829 C -0.20743 0.26806 -0.20808 0.26736 -0.20886 0.2669 C -0.21042 0.26644 -0.21198 0.26621 -0.21355 0.26574 C -0.21511 0.26505 -0.21654 0.26343 -0.2181 0.26297 L -0.22188 0.26158 C -0.22422 0.25949 -0.22631 0.25741 -0.22878 0.25602 C -0.23008 0.25556 -0.23138 0.25533 -0.23269 0.25486 C -0.23334 0.25394 -0.23425 0.25301 -0.2349 0.25209 C -0.23555 0.25116 -0.23581 0.25 -0.23646 0.24931 C -0.23737 0.24838 -0.23855 0.24838 -0.23946 0.24792 C -0.24024 0.24769 -0.24102 0.24699 -0.2418 0.24653 C -0.24232 0.24561 -0.2448 0.24098 -0.24558 0.24121 C -0.24675 0.24144 -0.24714 0.24398 -0.24792 0.24514 C -0.2487 0.2463 -0.24948 0.24699 -0.25027 0.24792 C -0.25079 0.24885 -0.25118 0.25 -0.2517 0.2507 C -0.25274 0.25186 -0.25378 0.25232 -0.25482 0.25348 C -0.2556 0.25417 -0.25625 0.25556 -0.25717 0.25602 C -0.25808 0.25695 -0.25912 0.25718 -0.26016 0.25741 C -0.26368 0.2588 -0.26381 0.25857 -0.26706 0.26019 C -0.26784 0.26065 -0.26862 0.26111 -0.26941 0.26158 C -0.27396 0.26366 -0.27201 0.26204 -0.27553 0.26436 C -0.27683 0.26505 -0.278 0.26644 -0.2793 0.2669 C -0.28178 0.26783 -0.28438 0.26783 -0.28698 0.26829 C -0.29219 0.27315 -0.28777 0.26968 -0.29467 0.27246 C -0.29545 0.27269 -0.2961 0.27361 -0.29688 0.27385 C -0.29792 0.27408 -0.30704 0.27662 -0.3099 0.27778 C -0.31068 0.27824 -0.31146 0.27871 -0.31224 0.27917 C -0.31667 0.28449 -0.31263 0.28056 -0.32058 0.28334 C -0.33581 0.28843 -0.31719 0.28403 -0.3336 0.28727 C -0.36342 0.3007 -0.33568 0.28866 -0.41928 0.28866 L -0.41928 0.28866 " pathEditMode="relative" ptsTypes="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82 0.15186 L -0.02382 0.15186 C -0.02513 0.15486 -0.02656 0.15787 -0.02773 0.16135 C -0.02838 0.16297 -0.02851 0.16505 -0.02929 0.16667 C -0.02981 0.16806 -0.03086 0.16852 -0.03151 0.16945 C -0.03216 0.17014 -0.03255 0.1713 -0.03307 0.17223 C -0.03411 0.17361 -0.03515 0.17477 -0.03619 0.17616 C -0.03632 0.17755 -0.03632 0.1794 -0.03685 0.18033 C -0.03815 0.18264 -0.03997 0.18403 -0.04153 0.18588 C -0.04231 0.18658 -0.0431 0.18727 -0.04375 0.18843 C -0.04427 0.18936 -0.04492 0.19028 -0.04531 0.19121 C -0.04583 0.1926 -0.04622 0.19422 -0.04687 0.19537 C -0.04752 0.19653 -0.04843 0.19699 -0.04908 0.19792 C -0.05078 0.2007 -0.05221 0.20348 -0.05377 0.20625 L -0.05677 0.21158 L -0.05911 0.21297 C -0.06054 0.21829 -0.06067 0.22014 -0.06367 0.22385 C -0.06432 0.22477 -0.06523 0.22477 -0.06601 0.22524 C -0.07122 0.24074 -0.06432 0.22246 -0.07435 0.24028 C -0.07565 0.2426 -0.07656 0.24584 -0.07825 0.24699 C -0.07955 0.24792 -0.08086 0.24861 -0.08203 0.24977 C -0.08372 0.25116 -0.08606 0.2551 -0.08737 0.25649 C -0.09036 0.25996 -0.09023 0.25834 -0.0927 0.26204 C -0.09362 0.2632 -0.09414 0.26505 -0.09505 0.26621 C -0.097 0.26829 -0.09922 0.26922 -0.10117 0.27153 C -0.10195 0.27246 -0.1026 0.27361 -0.10351 0.27431 C -0.10494 0.27547 -0.10651 0.27616 -0.10807 0.27709 C -0.10885 0.27755 -0.10963 0.27801 -0.11041 0.27824 C -0.11471 0.28033 -0.11237 0.2794 -0.11718 0.28102 C -0.11797 0.28195 -0.11862 0.28334 -0.11953 0.2838 C -0.1207 0.28473 -0.12213 0.28473 -0.1233 0.28519 C -0.1289 0.28727 -0.12395 0.28588 -0.1302 0.28797 C -0.13177 0.28843 -0.13333 0.28866 -0.13489 0.28936 C -0.13567 0.28959 -0.13632 0.29028 -0.13711 0.29051 C -0.1427 0.29306 -0.13945 0.29098 -0.14557 0.29329 C -0.15286 0.2963 -0.14179 0.29306 -0.15091 0.29607 C -0.15273 0.29653 -0.15442 0.29676 -0.15625 0.29746 C -0.15729 0.29769 -0.15833 0.29861 -0.15937 0.29885 C -0.16341 0.29954 -0.16744 0.29977 -0.17161 0.30024 C -0.1802 0.30394 -0.17552 0.30255 -0.19297 0.30024 C -0.19375 0.3 -0.19453 0.29908 -0.19531 0.29885 C -0.197 0.29815 -0.19882 0.29792 -0.20065 0.29746 C -0.20507 0.29468 -0.20104 0.29815 -0.20442 0.2919 C -0.20507 0.29074 -0.20612 0.29028 -0.20677 0.28936 C -0.20807 0.28704 -0.20937 0.28473 -0.21054 0.28241 L -0.21211 0.27963 C -0.21627 0.28473 -0.21276 0.27963 -0.21588 0.28658 C -0.21666 0.28797 -0.21757 0.28912 -0.21823 0.29051 C -0.2194 0.29329 -0.22005 0.29653 -0.22135 0.29885 C -0.222 0.30024 -0.22265 0.30186 -0.22356 0.30278 C -0.23099 0.31227 -0.22291 0.29977 -0.2289 0.30834 C -0.22955 0.30903 -0.22981 0.31042 -0.23047 0.31111 C -0.23164 0.31204 -0.23307 0.31204 -0.23424 0.3125 C -0.23685 0.31574 -0.23828 0.31783 -0.24114 0.32061 C -0.24192 0.3213 -0.2427 0.32153 -0.24349 0.32199 C -0.24895 0.32824 -0.24218 0.32037 -0.24882 0.32871 C -0.24961 0.32963 -0.25026 0.33079 -0.25117 0.33149 C -0.25208 0.33218 -0.25312 0.33241 -0.25416 0.33287 C -0.25494 0.33311 -0.25573 0.3338 -0.25651 0.33426 C -0.25781 0.33473 -0.25911 0.33496 -0.26028 0.33565 C -0.26185 0.33635 -0.26328 0.3375 -0.26497 0.3382 C -0.26692 0.33912 -0.26901 0.33982 -0.27109 0.34098 C -0.27656 0.34422 -0.26966 0.34028 -0.27643 0.34375 C -0.27721 0.34422 -0.27786 0.34468 -0.27864 0.34514 C -0.28047 0.34561 -0.28229 0.34607 -0.28398 0.34653 C -0.28476 0.34699 -0.28554 0.34746 -0.28632 0.34769 C -0.28763 0.34838 -0.28893 0.34838 -0.2901 0.34908 C -0.29101 0.34977 -0.29153 0.35139 -0.29244 0.35186 C -0.29596 0.35324 -0.29961 0.35371 -0.30312 0.35463 C -0.30468 0.3551 -0.30625 0.35533 -0.30781 0.35602 C -0.30976 0.35672 -0.31393 0.3588 -0.31393 0.3588 L -0.35677 0.35741 C -0.38346 0.35579 -0.35117 0.35695 -0.36432 0.35463 C -0.36875 0.35394 -0.37304 0.35371 -0.37734 0.35324 C -0.3789 0.35278 -0.38047 0.35255 -0.38203 0.35186 C -0.38281 0.35162 -0.38346 0.3507 -0.38424 0.35047 C -0.38776 0.34977 -0.3914 0.34954 -0.39492 0.34908 C -0.39804 0.34815 -0.40117 0.34815 -0.40416 0.34653 C -0.40494 0.34607 -0.40573 0.34537 -0.40651 0.34514 C -0.40846 0.34445 -0.41054 0.34422 -0.41263 0.34375 C -0.41627 0.34144 -0.41406 0.34236 -0.4194 0.34236 L -0.4194 0.34236 " pathEditMode="relative" ptsTypes="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15439 L -0.01055 0.15439 C -0.01263 0.1574 -0.01471 0.16064 -0.0168 0.16388 C -0.0181 0.16597 -0.01914 0.16875 -0.02057 0.1706 C -0.02174 0.17199 -0.02305 0.17245 -0.02435 0.17337 C -0.02591 0.17615 -0.02708 0.17939 -0.02904 0.18148 C -0.03229 0.18495 -0.0362 0.18888 -0.03893 0.19375 C -0.04557 0.20555 -0.03711 0.19097 -0.04349 0.20046 C -0.0444 0.20185 -0.04505 0.20347 -0.04583 0.20462 C -0.04779 0.20763 -0.05143 0.2118 -0.05351 0.21412 C -0.0543 0.21504 -0.05495 0.21597 -0.05573 0.21689 C -0.05703 0.21828 -0.0582 0.21967 -0.05963 0.22083 C -0.06055 0.22175 -0.06172 0.22245 -0.06263 0.22361 C -0.06328 0.2243 -0.06354 0.22569 -0.06419 0.22638 C -0.06562 0.22824 -0.06719 0.23032 -0.06875 0.23171 C -0.07031 0.2331 -0.07187 0.23425 -0.07331 0.23587 C -0.07917 0.24212 -0.07396 0.23842 -0.07877 0.24143 C -0.08151 0.24629 -0.07904 0.24236 -0.08333 0.24675 C -0.08737 0.25092 -0.08359 0.24861 -0.08867 0.25092 C -0.0901 0.25347 -0.09062 0.25462 -0.09245 0.25625 C -0.09323 0.25694 -0.09401 0.25717 -0.09479 0.25763 C -0.1 0.26388 -0.09765 0.26203 -0.10169 0.26435 C -0.10247 0.26527 -0.10312 0.26643 -0.10404 0.26712 C -0.10521 0.26828 -0.10807 0.26921 -0.10937 0.2699 C -0.11237 0.27152 -0.11406 0.27291 -0.11693 0.27407 C -0.11875 0.27453 -0.12057 0.275 -0.12239 0.27523 C -0.12305 0.27569 -0.12383 0.27638 -0.12461 0.27662 C -0.12721 0.27777 -0.12982 0.278 -0.13229 0.27939 C -0.1388 0.28333 -0.13529 0.28171 -0.14297 0.28356 C -0.14453 0.28449 -0.14596 0.28611 -0.14765 0.28634 L -0.2164 0.28495 L -0.2164 0.28495 " pathEditMode="relative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9576319" y="1173762"/>
            <a:ext cx="1705434" cy="1948251"/>
            <a:chOff x="9576319" y="1173762"/>
            <a:chExt cx="1705434" cy="194825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9576319" y="1173762"/>
              <a:ext cx="1705434" cy="19482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77314" y="1305967"/>
              <a:ext cx="11044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8+4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092821" y="1690688"/>
            <a:ext cx="1705434" cy="1948251"/>
            <a:chOff x="7092821" y="1690688"/>
            <a:chExt cx="1705434" cy="194825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7092821" y="1690688"/>
              <a:ext cx="1705434" cy="194825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93816" y="1824427"/>
              <a:ext cx="11044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9+9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969578" y="1173762"/>
            <a:ext cx="1705434" cy="1948251"/>
            <a:chOff x="4969578" y="1173762"/>
            <a:chExt cx="1705434" cy="19482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4969578" y="1173762"/>
              <a:ext cx="1705434" cy="19482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387387" y="1281982"/>
              <a:ext cx="12221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12-8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903889" y="1824427"/>
            <a:ext cx="1705434" cy="1948251"/>
            <a:chOff x="2903889" y="1824427"/>
            <a:chExt cx="1705434" cy="194825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2903889" y="1824427"/>
              <a:ext cx="1705434" cy="19482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478561" y="1947730"/>
              <a:ext cx="11044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8+7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38200" y="1173762"/>
            <a:ext cx="1780275" cy="1948251"/>
            <a:chOff x="838200" y="1173762"/>
            <a:chExt cx="1780275" cy="194825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0" t="195" r="25455" b="3446"/>
            <a:stretch/>
          </p:blipFill>
          <p:spPr>
            <a:xfrm>
              <a:off x="838200" y="1173762"/>
              <a:ext cx="1705434" cy="194825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21520" y="1305967"/>
              <a:ext cx="12969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C00000"/>
                  </a:solidFill>
                </a:rPr>
                <a:t>14-9</a:t>
              </a:r>
              <a:endParaRPr lang="ru-RU" sz="4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422360" y="5165710"/>
            <a:ext cx="1798320" cy="1357098"/>
          </a:xfrm>
          <a:prstGeom prst="rect">
            <a:avLst/>
          </a:prstGeom>
        </p:spPr>
      </p:pic>
      <p:pic>
        <p:nvPicPr>
          <p:cNvPr id="11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2790990" y="5165710"/>
            <a:ext cx="1798320" cy="1357098"/>
          </a:xfrm>
          <a:prstGeom prst="rect">
            <a:avLst/>
          </a:prstGeom>
        </p:spPr>
      </p:pic>
      <p:pic>
        <p:nvPicPr>
          <p:cNvPr id="12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5294501" y="5129850"/>
            <a:ext cx="1798320" cy="1357098"/>
          </a:xfrm>
          <a:prstGeom prst="rect">
            <a:avLst/>
          </a:prstGeom>
        </p:spPr>
      </p:pic>
      <p:pic>
        <p:nvPicPr>
          <p:cNvPr id="13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7567126" y="5129850"/>
            <a:ext cx="1798320" cy="1357098"/>
          </a:xfrm>
          <a:prstGeom prst="rect">
            <a:avLst/>
          </a:prstGeom>
        </p:spPr>
      </p:pic>
      <p:pic>
        <p:nvPicPr>
          <p:cNvPr id="14" name="Picture 1664"/>
          <p:cNvPicPr/>
          <p:nvPr/>
        </p:nvPicPr>
        <p:blipFill>
          <a:blip r:embed="rId3"/>
          <a:stretch>
            <a:fillRect/>
          </a:stretch>
        </p:blipFill>
        <p:spPr>
          <a:xfrm>
            <a:off x="9839751" y="5058315"/>
            <a:ext cx="1798320" cy="1357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23337" y="5223520"/>
            <a:ext cx="85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79808" y="5275199"/>
            <a:ext cx="92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12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7703" y="5346734"/>
            <a:ext cx="98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18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1260" y="5402316"/>
            <a:ext cx="98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15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10064" y="5275199"/>
            <a:ext cx="567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5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9665" y="774451"/>
            <a:ext cx="56573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МОЛОДЕЦ!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15348 L 0.01146 0.15348 C 0.01692 0.16482 0.01432 0.15996 0.01901 0.16829 C 0.01979 0.16968 0.02044 0.1713 0.02135 0.17246 C 0.02213 0.17338 0.02291 0.17408 0.02369 0.17524 C 0.02526 0.17778 0.02669 0.18056 0.02825 0.18334 C 0.02877 0.18426 0.02903 0.18565 0.02981 0.18612 L 0.03203 0.18727 C 0.03255 0.1882 0.03307 0.18912 0.03359 0.19005 C 0.03411 0.19144 0.0345 0.19306 0.03515 0.19422 C 0.0358 0.19537 0.03672 0.19584 0.03737 0.197 C 0.03841 0.19815 0.03932 0.19977 0.04049 0.20093 C 0.0414 0.20209 0.04257 0.20255 0.04349 0.20371 C 0.0444 0.20487 0.04492 0.20672 0.04583 0.20787 C 0.05455 0.21991 0.04713 0.20973 0.05273 0.21459 C 0.05325 0.21505 0.05781 0.21991 0.05885 0.2213 C 0.05937 0.22223 0.05976 0.22338 0.06041 0.22408 C 0.06106 0.22477 0.06185 0.225 0.06263 0.22547 C 0.06419 0.22732 0.06549 0.22987 0.06718 0.23102 C 0.06927 0.23218 0.0707 0.23287 0.07265 0.23496 C 0.07317 0.23565 0.07356 0.23681 0.07409 0.23774 C 0.07539 0.23959 0.07799 0.24213 0.07942 0.24306 C 0.08047 0.24375 0.08151 0.24399 0.08255 0.24445 C 0.08593 0.2463 0.08385 0.24584 0.08789 0.24723 C 0.08945 0.24769 0.09101 0.24815 0.09244 0.24862 C 0.09323 0.24954 0.09388 0.2507 0.09479 0.25139 C 0.09661 0.25278 0.10195 0.25371 0.10325 0.25394 C 0.10416 0.25487 0.10521 0.25579 0.10625 0.25672 C 0.10703 0.25764 0.10768 0.25903 0.10859 0.2595 C 0.10976 0.26042 0.11106 0.26019 0.11237 0.26088 C 0.11315 0.26112 0.11393 0.26181 0.11471 0.26227 C 0.11862 0.26389 0.12109 0.26412 0.12539 0.26505 C 0.12617 0.26528 0.12695 0.26598 0.12773 0.26621 C 0.13711 0.27107 0.1375 0.2669 0.15364 0.26505 C 0.15547 0.26459 0.15729 0.26412 0.15898 0.26366 C 0.16002 0.2632 0.16106 0.26274 0.16211 0.26227 C 0.16341 0.26181 0.16471 0.26135 0.16588 0.26088 C 0.16692 0.26042 0.16797 0.25996 0.16901 0.2595 C 0.17057 0.25857 0.17356 0.25672 0.17356 0.25672 C 0.17435 0.25764 0.17513 0.25857 0.17591 0.2595 C 0.17695 0.26088 0.17786 0.26227 0.1789 0.26366 C 0.17994 0.26459 0.18099 0.26528 0.18203 0.26621 C 0.18359 0.26806 0.18502 0.26991 0.18659 0.27176 C 0.18737 0.27269 0.18802 0.27385 0.18893 0.27454 L 0.19114 0.27593 C 0.19244 0.27801 0.19336 0.27987 0.19505 0.28125 C 0.19596 0.28195 0.197 0.28218 0.19804 0.28264 C 0.19882 0.28357 0.19948 0.28473 0.20039 0.28542 C 0.20481 0.28889 0.20625 0.28797 0.21106 0.29075 C 0.21341 0.29213 0.21562 0.29375 0.21797 0.29491 C 0.22005 0.29584 0.22213 0.2963 0.22409 0.29769 C 0.22565 0.29862 0.22708 0.29977 0.22864 0.30024 C 0.2358 0.30255 0.23177 0.30116 0.24088 0.3044 C 0.24218 0.30487 0.24349 0.30533 0.24479 0.30579 C 0.24648 0.30625 0.2483 0.30672 0.25013 0.30718 C 0.25781 0.3088 0.26627 0.30973 0.27382 0.30996 L 0.35573 0.30996 L 0.35573 0.30996 " pathEditMode="relative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0.15394 L -0.00963 0.15394 C -0.01146 0.16088 -0.01146 0.16482 -0.01432 0.16875 C -0.01497 0.16991 -0.01588 0.1706 -0.01653 0.17153 C -0.02005 0.18079 -0.01601 0.17176 -0.02044 0.17708 C -0.02617 0.1838 -0.01953 0.17917 -0.025 0.18241 C -0.0345 0.19931 -0.02474 0.18287 -0.03112 0.1919 C -0.03164 0.19282 -0.03203 0.19421 -0.03268 0.19468 C -0.03385 0.1956 -0.03528 0.1956 -0.03646 0.19607 C -0.03841 0.19699 -0.04323 0.20069 -0.04414 0.20162 C -0.04505 0.20255 -0.04817 0.20741 -0.04948 0.20833 C -0.05052 0.20903 -0.05156 0.20903 -0.0526 0.20972 C -0.05364 0.21042 -0.05455 0.21181 -0.0556 0.2125 C -0.0569 0.21319 -0.0582 0.21319 -0.0595 0.21389 C -0.06146 0.21458 -0.06354 0.21528 -0.06562 0.21644 C -0.06627 0.2169 -0.06705 0.21759 -0.06784 0.21782 C -0.07044 0.21921 -0.07304 0.21991 -0.07552 0.22199 C -0.07656 0.22292 -0.07747 0.22407 -0.07851 0.22477 C -0.07955 0.22523 -0.0806 0.22546 -0.08164 0.22616 C -0.0832 0.22685 -0.08463 0.22801 -0.08619 0.2287 C -0.08724 0.22917 -0.08828 0.22963 -0.08932 0.23009 C -0.08932 0.23009 -0.09505 0.23357 -0.09622 0.23426 C -0.097 0.23472 -0.09765 0.23519 -0.09843 0.23565 C -0.09948 0.23611 -0.10052 0.23634 -0.10156 0.23704 C -0.10234 0.23727 -0.10299 0.23796 -0.10377 0.23843 C -0.10534 0.23889 -0.1069 0.23912 -0.10846 0.23958 C -0.10976 0.24005 -0.11093 0.24097 -0.11224 0.24097 C -0.12044 0.2419 -0.12851 0.2419 -0.13672 0.24236 C -0.15494 0.24792 -0.13515 0.24236 -0.18112 0.24514 C -0.18294 0.24514 -0.18463 0.2463 -0.18646 0.24653 C -0.19205 0.24676 -0.19765 0.24653 -0.20325 0.24653 L -0.20325 0.24653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15348 L 0.01081 0.15348 C 0.01198 0.15649 0.01329 0.15973 0.01459 0.16297 C 0.01498 0.16389 0.01576 0.16459 0.01615 0.16551 C 0.01654 0.1669 0.01654 0.16852 0.01693 0.16968 C 0.01771 0.17246 0.01941 0.17477 0.01993 0.17778 C 0.02019 0.17917 0.02019 0.18079 0.02071 0.18195 C 0.02136 0.18357 0.02227 0.1845 0.02305 0.18588 C 0.02657 0.19375 0.02227 0.18612 0.02605 0.19561 C 0.0267 0.197 0.02761 0.19815 0.02839 0.19954 C 0.03373 0.21088 0.02552 0.19584 0.03217 0.20764 C 0.03373 0.21297 0.03347 0.21274 0.03529 0.21737 C 0.03594 0.21922 0.03659 0.22107 0.0375 0.22269 C 0.03959 0.22639 0.03985 0.22408 0.04141 0.22825 C 0.04441 0.23635 0.04102 0.23125 0.04519 0.23635 C 0.04727 0.2419 0.04779 0.24445 0.05052 0.24862 C 0.05378 0.25348 0.0517 0.24954 0.05508 0.25255 C 0.05599 0.25325 0.05677 0.2544 0.05743 0.25533 C 0.05821 0.25649 0.05886 0.25811 0.05977 0.2595 C 0.06159 0.26227 0.06289 0.26274 0.06511 0.26482 C 0.0737 0.27338 0.06459 0.26505 0.07201 0.27176 C 0.07279 0.27292 0.07331 0.27477 0.07422 0.2757 C 0.07566 0.27709 0.07735 0.27732 0.07891 0.27848 C 0.08008 0.2794 0.08151 0.2801 0.08269 0.28125 C 0.08386 0.28218 0.08477 0.2838 0.08581 0.28519 C 0.08633 0.28612 0.08659 0.28727 0.08724 0.28797 C 0.0905 0.29121 0.09063 0.29005 0.09336 0.29213 C 0.09441 0.29283 0.09545 0.29375 0.09649 0.29468 C 0.10013 0.29885 0.0987 0.29908 0.10261 0.30162 C 0.10352 0.30232 0.10469 0.30232 0.1056 0.30301 C 0.10873 0.3044 0.11042 0.30649 0.11407 0.30695 L 0.12474 0.30834 L 0.17917 0.30695 C 0.18217 0.30695 0.18529 0.30579 0.18829 0.3044 C 0.18907 0.30394 0.18985 0.30348 0.19063 0.30301 C 0.19167 0.30209 0.19258 0.3007 0.19362 0.30024 C 0.19571 0.29931 0.19779 0.29931 0.19974 0.29885 C 0.20391 0.29144 0.19805 0.3007 0.20977 0.29468 C 0.21081 0.29422 0.21133 0.29213 0.21198 0.29075 C 0.21498 0.29237 0.21628 0.29283 0.21888 0.29746 C 0.21967 0.29885 0.22032 0.30047 0.22123 0.30162 C 0.22214 0.30278 0.22331 0.30325 0.22422 0.3044 C 0.22487 0.3051 0.22513 0.30649 0.22579 0.30695 C 0.2267 0.30787 0.22787 0.30787 0.22891 0.30834 C 0.23112 0.31112 0.23151 0.31181 0.23425 0.31389 C 0.23503 0.31436 0.23581 0.31482 0.23646 0.31528 C 0.23829 0.31621 0.24011 0.3169 0.24193 0.31783 C 0.2474 0.32084 0.2405 0.3176 0.24727 0.32061 C 0.24805 0.32153 0.2487 0.32292 0.24948 0.32338 C 0.25105 0.32431 0.25261 0.32408 0.25417 0.32477 C 0.25495 0.325 0.2556 0.3257 0.25638 0.32616 L 0.32149 0.32477 C 0.32227 0.32454 0.32305 0.32362 0.32383 0.32338 C 0.32644 0.32223 0.33308 0.32084 0.33529 0.32061 C 0.34245 0.31991 0.34948 0.31968 0.35664 0.31922 C 0.35847 0.31875 0.36029 0.31852 0.36198 0.31783 C 0.36302 0.3176 0.36407 0.31667 0.36511 0.31644 C 0.3681 0.31575 0.37123 0.31551 0.37435 0.31528 C 0.37631 0.31436 0.37839 0.31366 0.38047 0.3125 C 0.38112 0.31204 0.38191 0.31112 0.38269 0.31112 C 0.3875 0.31042 0.39245 0.31019 0.39727 0.30973 L 0.39961 0.30834 L 0.39961 0.30834 " pathEditMode="relative" ptsTypes="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0.15578 L 0.00795 0.15578 C 0.0069 0.15926 0.00612 0.16319 0.00482 0.16643 C 0.00443 0.16759 0.00039 0.17222 -0.00052 0.17338 C -0.00078 0.17476 -0.00078 0.17638 -0.0013 0.17731 C -0.00234 0.17986 -0.00442 0.18055 -0.00586 0.18148 C -0.0069 0.18287 -0.00794 0.18402 -0.00898 0.18564 C -0.0095 0.18634 -0.00989 0.1875 -0.01054 0.18819 C -0.01146 0.18935 -0.01263 0.18981 -0.01354 0.19097 C -0.01419 0.19166 -0.01445 0.19305 -0.0151 0.19375 C -0.01601 0.1949 -0.01718 0.19537 -0.0181 0.19652 C -0.02461 0.20347 -0.02031 0.20092 -0.02578 0.20324 C -0.03281 0.2125 -0.02942 0.21018 -0.03502 0.21273 C -0.03567 0.21365 -0.03919 0.21851 -0.04036 0.21944 C -0.04101 0.22013 -0.04192 0.22037 -0.04258 0.22083 C -0.04362 0.22176 -0.04453 0.22314 -0.0457 0.22361 C -0.04817 0.225 -0.05338 0.22638 -0.05338 0.22638 C -0.05612 0.22963 -0.05573 0.22963 -0.0595 0.23171 C -0.06041 0.2324 -0.06159 0.2324 -0.0625 0.2331 C -0.06484 0.23472 -0.07161 0.24004 -0.07474 0.2412 C -0.07656 0.24213 -0.07838 0.24213 -0.08008 0.24259 L -0.09153 0.24676 C -0.09231 0.24722 -0.0931 0.24768 -0.09388 0.24814 C -0.10521 0.25254 -0.11862 0.24861 -0.12903 0.24814 C -0.13034 0.24722 -0.13164 0.24606 -0.13294 0.24537 C -0.13463 0.24467 -0.13646 0.24444 -0.13828 0.24398 C -0.13984 0.24351 -0.1414 0.24328 -0.14284 0.24259 C -0.14388 0.24236 -0.14492 0.24189 -0.14596 0.2412 C -0.14948 0.23958 -0.14948 0.23819 -0.15429 0.23726 L -0.16041 0.23588 C -0.16146 0.23541 -0.1625 0.23472 -0.16354 0.23449 C -0.16862 0.2331 -0.17383 0.23217 -0.17877 0.23032 L -0.18268 0.22916 C -0.18672 0.22176 -0.18346 0.22592 -0.19179 0.22361 C -0.19505 0.22268 -0.19609 0.22106 -0.19948 0.21944 L -0.20872 0.21551 C -0.21302 0.20763 -0.2108 0.20972 -0.21484 0.2074 C -0.21536 0.20648 -0.21562 0.20416 -0.21627 0.20463 C -0.21745 0.20555 -0.21771 0.20856 -0.21862 0.20995 C -0.21953 0.21134 -0.2207 0.2118 -0.22161 0.21273 C -0.22252 0.21365 -0.22317 0.21481 -0.22396 0.21551 C -0.22578 0.21689 -0.23112 0.21782 -0.23242 0.21828 C -0.23346 0.21921 -0.23437 0.22037 -0.23541 0.22083 C -0.23984 0.22314 -0.24023 0.22129 -0.24388 0.22361 C -0.24492 0.2243 -0.24583 0.22569 -0.24687 0.22638 C -0.24843 0.22731 -0.25234 0.22847 -0.25377 0.22916 C -0.25455 0.22939 -0.25534 0.23009 -0.25612 0.23032 C -0.25716 0.23101 -0.2582 0.23125 -0.25911 0.23171 C -0.26445 0.23657 -0.26002 0.2331 -0.26679 0.23588 C -0.27265 0.23819 -0.26497 0.23865 -0.27682 0.24004 L -0.28906 0.2412 C -0.29231 0.24699 -0.28958 0.24328 -0.29739 0.24537 C -0.2987 0.2456 -0.3 0.24652 -0.3013 0.24676 C -0.30481 0.24745 -0.30833 0.24768 -0.31198 0.24814 C -0.31406 0.24907 -0.31614 0.24953 -0.3181 0.25092 C -0.31888 0.25115 -0.31966 0.25185 -0.32044 0.25208 C -0.32721 0.25486 -0.32265 0.25208 -0.32799 0.25486 C -0.32877 0.25532 -0.32955 0.25601 -0.33034 0.25625 C -0.3319 0.25694 -0.33346 0.25694 -0.33489 0.25763 C -0.33567 0.25787 -0.33646 0.25879 -0.33724 0.25902 C -0.34205 0.25926 -0.34687 0.25902 -0.35169 0.25902 L -0.35169 0.25902 " pathEditMode="relative" ptsTypes="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0.15625 L -0.01576 0.15625 C -0.01602 0.16158 -0.01602 0.16713 -0.01654 0.17246 C -0.0168 0.17454 -0.01771 0.17593 -0.0181 0.17778 C -0.01836 0.17917 -0.01888 0.18681 -0.01966 0.18866 C -0.02031 0.19028 -0.02123 0.19144 -0.02201 0.19283 C -0.02357 0.20162 -0.02149 0.19213 -0.025 0.20093 C -0.02565 0.20255 -0.02591 0.20487 -0.02656 0.20649 C -0.02721 0.20811 -0.02826 0.20903 -0.02878 0.21042 C -0.02956 0.21227 -0.02956 0.21436 -0.03034 0.21598 C -0.03151 0.21806 -0.03307 0.21945 -0.03425 0.2213 C -0.0349 0.22246 -0.03503 0.22431 -0.03568 0.22547 C -0.03633 0.22662 -0.03724 0.22709 -0.03802 0.22825 C -0.04453 0.23727 -0.04024 0.23287 -0.0457 0.23774 C -0.04727 0.24213 -0.04831 0.24537 -0.05104 0.24862 C -0.05182 0.24954 -0.05261 0.25024 -0.05339 0.25139 C -0.05586 0.25487 -0.05417 0.25417 -0.05716 0.2595 C -0.06159 0.26737 -0.05742 0.25625 -0.06172 0.26621 C -0.06289 0.26875 -0.06354 0.272 -0.06485 0.27431 L -0.07096 0.28519 C -0.0724 0.28774 -0.07292 0.28912 -0.07474 0.29075 C -0.07552 0.29144 -0.0763 0.29167 -0.07708 0.29213 C -0.08099 0.29908 -0.07591 0.29098 -0.08086 0.29607 C -0.08581 0.30139 -0.078 0.297 -0.08555 0.30024 C -0.08724 0.30325 -0.08802 0.3051 -0.09011 0.30695 C -0.09128 0.30811 -0.09271 0.3088 -0.09388 0.30973 C -0.0957 0.31297 -0.0974 0.31644 -0.1 0.31783 L -0.10235 0.31922 C -0.103 0.32014 -0.10664 0.325 -0.10768 0.32616 C -0.10846 0.32662 -0.10925 0.32709 -0.11003 0.32755 C -0.11537 0.3301 -0.11094 0.32755 -0.11771 0.3301 C -0.11849 0.33056 -0.11914 0.33102 -0.11992 0.33149 C -0.12813 0.33565 -0.11667 0.32917 -0.12761 0.33565 C -0.12839 0.33612 -0.12917 0.33681 -0.12995 0.33704 L -0.13828 0.33843 C -0.15261 0.33681 -0.14649 0.33704 -0.15677 0.33704 L -0.15742 0.33704 " pathEditMode="relative" ptsTypes="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Шаблон презентации Школьный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4299"/>
            <a:ext cx="116586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ЗАМОК ХУДОЖНИКА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i.gifer.com/Z20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2" y="1875454"/>
            <a:ext cx="2938656" cy="247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bipbap.ru/wp-content/uploads/2018/09/multfilm_krokodil_317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22970" b="13576"/>
          <a:stretch/>
        </p:blipFill>
        <p:spPr bwMode="auto">
          <a:xfrm>
            <a:off x="6589856" y="866797"/>
            <a:ext cx="1841273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БИБЛИОТЕКА</a:t>
            </a:r>
            <a:endParaRPr lang="ru-RU" sz="5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avatars.mds.yandex.net/i?id=b95b48bd4a439a6d277a2ef14b0f8255_l-4580574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3040" r="13154" b="3920"/>
          <a:stretch/>
        </p:blipFill>
        <p:spPr bwMode="auto">
          <a:xfrm>
            <a:off x="8525070" y="1471782"/>
            <a:ext cx="3666930" cy="47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--ctbtxo1b.xn--p1acf/img/24842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r="17073"/>
          <a:stretch/>
        </p:blipFill>
        <p:spPr bwMode="auto">
          <a:xfrm>
            <a:off x="5225142" y="1690688"/>
            <a:ext cx="1533844" cy="20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botana.biz/prepod/_bloks/pic/ezwbejn-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1" y="468526"/>
            <a:ext cx="1947352" cy="2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kartinkin.net/uploads/posts/2022-02/1645090810_1-kartinkin-net-p-dyuimovochka-kartinki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r="36086"/>
          <a:stretch/>
        </p:blipFill>
        <p:spPr bwMode="auto">
          <a:xfrm>
            <a:off x="3081174" y="1267454"/>
            <a:ext cx="1607128" cy="22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all-t-shirts.ru/goods_images/ru117125II000947827fc2b397275c4f00a3372d1555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5" r="14013"/>
          <a:stretch/>
        </p:blipFill>
        <p:spPr bwMode="auto">
          <a:xfrm>
            <a:off x="510210" y="3402615"/>
            <a:ext cx="2186573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gsvoboda.net/images/Buratino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56" y="3543524"/>
            <a:ext cx="2426719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unforkids.ru/pictures/karlson/karlson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6" y="3884624"/>
            <a:ext cx="219971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презентации Школьный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4299"/>
            <a:ext cx="116586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Ура! Мы вернулись!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s://for-teacher.ru/edu/data/img/pic-023fnanatw-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20" y="1450973"/>
            <a:ext cx="4534189" cy="45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4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114</Words>
  <Application>Microsoft Office PowerPoint</Application>
  <PresentationFormat>Произвольный</PresentationFormat>
  <Paragraphs>36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ЗАМОК ХУДОЖНИКА</vt:lpstr>
      <vt:lpstr>БИБЛИОТЕКА</vt:lpstr>
      <vt:lpstr>Ура! Мы вернулись!</vt:lpstr>
      <vt:lpstr>Правила школьника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Елена</cp:lastModifiedBy>
  <cp:revision>16</cp:revision>
  <dcterms:created xsi:type="dcterms:W3CDTF">2022-08-31T12:09:19Z</dcterms:created>
  <dcterms:modified xsi:type="dcterms:W3CDTF">2022-10-22T06:57:31Z</dcterms:modified>
</cp:coreProperties>
</file>