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</p:sldMasterIdLst>
  <p:notesMasterIdLst>
    <p:notesMasterId r:id="rId8"/>
  </p:notesMasterIdLst>
  <p:sldIdLst>
    <p:sldId id="256" r:id="rId2"/>
    <p:sldId id="268" r:id="rId3"/>
    <p:sldId id="269" r:id="rId4"/>
    <p:sldId id="267" r:id="rId5"/>
    <p:sldId id="272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2B691D"/>
    <a:srgbClr val="E9F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24C45-B301-4A58-8698-2C979F41D83B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1272D-3019-4C48-9E89-CC2A7AB34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4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74D8A8-8684-4314-A20A-2689E10ABC70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5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74D8A8-8684-4314-A20A-2689E10ABC7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42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74D8A8-8684-4314-A20A-2689E10ABC7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6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74D8A8-8684-4314-A20A-2689E10ABC7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20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74D8A8-8684-4314-A20A-2689E10ABC7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74D8A8-8684-4314-A20A-2689E10ABC7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5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79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44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442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180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6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893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21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887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29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883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8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67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81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77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11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74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89E939F-474F-4A0B-9CD1-0D7F296640EF}" type="datetimeFigureOut">
              <a:rPr lang="ru-RU" smtClean="0"/>
              <a:t>22.12.2017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1F682B1-F5FB-4E3D-B894-EBFD8C1838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4484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500">
              <a:srgbClr val="C0AE6E"/>
            </a:gs>
            <a:gs pos="74000">
              <a:srgbClr val="92D050"/>
            </a:gs>
            <a:gs pos="92568">
              <a:srgbClr val="2B691D"/>
            </a:gs>
            <a:gs pos="45946">
              <a:srgbClr val="92D050">
                <a:alpha val="67000"/>
                <a:lumMod val="89000"/>
              </a:srgbClr>
            </a:gs>
            <a:gs pos="85000">
              <a:schemeClr val="accent5">
                <a:lumMod val="50000"/>
                <a:alpha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792686" y="4723809"/>
            <a:ext cx="4944389" cy="1950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 Автор - разработчик</a:t>
            </a:r>
            <a:r>
              <a:rPr lang="ru-RU" dirty="0" smtClean="0"/>
              <a:t>:</a:t>
            </a:r>
          </a:p>
          <a:p>
            <a:pPr algn="r"/>
            <a:r>
              <a:rPr lang="ru-RU" dirty="0" smtClean="0"/>
              <a:t> </a:t>
            </a:r>
            <a:r>
              <a:rPr lang="ru-RU" dirty="0"/>
              <a:t>Селихова Екатерина Геннадьевна, </a:t>
            </a:r>
          </a:p>
          <a:p>
            <a:pPr algn="r"/>
            <a:r>
              <a:rPr lang="ru-RU" dirty="0"/>
              <a:t>        учитель начальных классов </a:t>
            </a:r>
          </a:p>
          <a:p>
            <a:pPr algn="r"/>
            <a:r>
              <a:rPr lang="ru-RU" dirty="0"/>
              <a:t>МБОУ гимназии № 18 г. Краснодара</a:t>
            </a:r>
          </a:p>
          <a:p>
            <a:pPr algn="r"/>
            <a:r>
              <a:rPr lang="ru-RU" dirty="0"/>
              <a:t>(350062, г. Краснодар, ул. Воровского, д.229).</a:t>
            </a:r>
          </a:p>
          <a:p>
            <a:pPr algn="r"/>
            <a:r>
              <a:rPr lang="ru-RU" dirty="0"/>
              <a:t>Тел. 8(918)172-3-777</a:t>
            </a:r>
          </a:p>
          <a:p>
            <a:pPr algn="r"/>
            <a:r>
              <a:rPr lang="ru-RU" dirty="0" smtClean="0"/>
              <a:t>E-</a:t>
            </a:r>
            <a:r>
              <a:rPr lang="ru-RU" smtClean="0"/>
              <a:t>mail: </a:t>
            </a:r>
            <a:r>
              <a:rPr lang="ru-RU" dirty="0"/>
              <a:t>xrom_83@mail.ru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4166" y="354995"/>
            <a:ext cx="10217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Муниципальное общеобразовательное учреждение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муниципального образования город Краснодар гимназия №18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Краснодар, ул. Воровского,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229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4333" y="1921598"/>
            <a:ext cx="10017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Всероссийский </a:t>
            </a:r>
            <a:r>
              <a:rPr lang="ru-RU" sz="2400" dirty="0">
                <a:solidFill>
                  <a:srgbClr val="0070C0"/>
                </a:solidFill>
              </a:rPr>
              <a:t>конкурс </a:t>
            </a:r>
            <a:r>
              <a:rPr lang="ru-RU" sz="2400" dirty="0" smtClean="0">
                <a:solidFill>
                  <a:srgbClr val="0070C0"/>
                </a:solidFill>
              </a:rPr>
              <a:t>«Мой лучший урок по ФГОС»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04823" y="2631912"/>
            <a:ext cx="5581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Номинация: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«Творческая презентация к уроку»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3722" y="3308529"/>
            <a:ext cx="85935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Презентация к  уроку </a:t>
            </a:r>
            <a:r>
              <a:rPr lang="ru-RU" dirty="0">
                <a:solidFill>
                  <a:srgbClr val="0070C0"/>
                </a:solidFill>
              </a:rPr>
              <a:t>по учебному предмету «Окружающий мир» в 4 – ом классе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изучаемого раздела «Путешествие по реке времени» </a:t>
            </a:r>
          </a:p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н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</a:rPr>
              <a:t>а тему «Вставай,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страна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</a:rPr>
              <a:t>огромная!» 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836" y="540826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58863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500">
              <a:srgbClr val="C0AE6E"/>
            </a:gs>
            <a:gs pos="74000">
              <a:srgbClr val="92D050"/>
            </a:gs>
            <a:gs pos="92568">
              <a:srgbClr val="2B691D"/>
            </a:gs>
            <a:gs pos="45946">
              <a:srgbClr val="92D050">
                <a:alpha val="67000"/>
                <a:lumMod val="89000"/>
              </a:srgbClr>
            </a:gs>
            <a:gs pos="85000">
              <a:schemeClr val="accent5">
                <a:lumMod val="50000"/>
                <a:alpha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4662" y="1998343"/>
            <a:ext cx="71878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1.Уважай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своего товарища.</a:t>
            </a:r>
          </a:p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2.Умей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каждого выслушать.</a:t>
            </a:r>
          </a:p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3.Не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согласен – предлагай!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4549" y="1140809"/>
            <a:ext cx="7187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ПРАВИЛА РАБОТЫ В ГРУППЕ: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9745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500">
              <a:srgbClr val="C0AE6E"/>
            </a:gs>
            <a:gs pos="74000">
              <a:srgbClr val="92D050"/>
            </a:gs>
            <a:gs pos="92568">
              <a:srgbClr val="2B691D"/>
            </a:gs>
            <a:gs pos="45946">
              <a:srgbClr val="92D050">
                <a:alpha val="67000"/>
                <a:lumMod val="89000"/>
              </a:srgbClr>
            </a:gs>
            <a:gs pos="85000">
              <a:schemeClr val="accent5">
                <a:lumMod val="50000"/>
                <a:alpha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188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500">
              <a:srgbClr val="C0AE6E"/>
            </a:gs>
            <a:gs pos="74000">
              <a:srgbClr val="92D050"/>
            </a:gs>
            <a:gs pos="92568">
              <a:srgbClr val="2B691D"/>
            </a:gs>
            <a:gs pos="45946">
              <a:srgbClr val="92D050">
                <a:alpha val="67000"/>
                <a:lumMod val="89000"/>
              </a:srgbClr>
            </a:gs>
            <a:gs pos="83000">
              <a:schemeClr val="accent5">
                <a:lumMod val="50000"/>
                <a:alpha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3599" y="547638"/>
            <a:ext cx="97399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1.	Почему в СССР была сильна тяга к знаниям?</a:t>
            </a: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2.	Зачем надо было развивать в стране тяжёлую промышленность и науку?</a:t>
            </a: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3.	Что было построено в СССР в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30-е,40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годы?</a:t>
            </a: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4.	Какие еще отрасли развивались в то время ?</a:t>
            </a:r>
          </a:p>
        </p:txBody>
      </p:sp>
    </p:spTree>
    <p:extLst>
      <p:ext uri="{BB962C8B-B14F-4D97-AF65-F5344CB8AC3E}">
        <p14:creationId xmlns:p14="http://schemas.microsoft.com/office/powerpoint/2010/main" val="186127793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73" y="261853"/>
            <a:ext cx="11498053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9289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0" y="557068"/>
            <a:ext cx="4956561" cy="3117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49" y="3025547"/>
            <a:ext cx="5926169" cy="29107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71" y="325890"/>
            <a:ext cx="5592806" cy="315141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915602" y="3674196"/>
            <a:ext cx="338297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600" b="1" cap="none" spc="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Великая </a:t>
            </a:r>
          </a:p>
          <a:p>
            <a:pPr algn="r"/>
            <a:r>
              <a:rPr lang="ru-RU" sz="3600" b="1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r>
              <a:rPr lang="ru-RU" sz="3600" b="1" cap="none" spc="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течественная </a:t>
            </a:r>
          </a:p>
          <a:p>
            <a:pPr algn="r"/>
            <a:r>
              <a:rPr lang="ru-RU" sz="3600" b="1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ru-RU" sz="3600" b="1" cap="none" spc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ойна </a:t>
            </a:r>
            <a:endParaRPr lang="ru-RU" sz="3600" b="1" cap="none" spc="0" dirty="0" smtClean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ru-RU" sz="3600" b="1" cap="none" spc="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1941-1945 г.</a:t>
            </a:r>
            <a:endParaRPr lang="ru-RU" sz="3600" b="1" cap="none" spc="0" dirty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445916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1461</TotalTime>
  <Words>140</Words>
  <Application>Microsoft Office PowerPoint</Application>
  <PresentationFormat>Широкоэкранный</PresentationFormat>
  <Paragraphs>34</Paragraphs>
  <Slides>6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Corbel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70-ЛЕТИЮ ПОБЕДЫ ПОСВЕЩАЕТСЯ: ПОБЕДЫ МОЕГО ПРАДЕДА</dc:title>
  <dc:creator>Александр Мясищев</dc:creator>
  <cp:lastModifiedBy>Пользователь Windows</cp:lastModifiedBy>
  <cp:revision>62</cp:revision>
  <dcterms:created xsi:type="dcterms:W3CDTF">2015-02-15T15:20:07Z</dcterms:created>
  <dcterms:modified xsi:type="dcterms:W3CDTF">2017-12-22T15:39:34Z</dcterms:modified>
</cp:coreProperties>
</file>