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71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51D9E0-2E4B-4C27-8DF0-E8F0EB765EE3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CCEB9C-C367-419D-9EA7-156E151030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249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CEB9C-C367-419D-9EA7-156E1510306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05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0" cap="none" spc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839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137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378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398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0" cap="none" spc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0800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283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908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136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9370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29287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43201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567A772-9CCE-497A-8449-C213EC032E25}" type="datetimeFigureOut">
              <a:rPr lang="ru-RU"/>
              <a:pPr>
                <a:defRPr/>
              </a:pPr>
              <a:t>08.06.2022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1D934E0-A3D8-4BF0-B694-9B8C0DC95F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kern="1200">
          <a:ln w="12700">
            <a:solidFill>
              <a:schemeClr val="tx2">
                <a:satMod val="155000"/>
              </a:schemeClr>
            </a:solidFill>
            <a:prstDash val="solid"/>
          </a:ln>
          <a:solidFill>
            <a:srgbClr val="AAD0FF"/>
          </a:solidFill>
          <a:effectLst>
            <a:outerShdw blurRad="41275" dist="20320" dir="1800000" algn="tl" rotWithShape="0">
              <a:srgbClr val="000000">
                <a:alpha val="40000"/>
              </a:srgbClr>
            </a:outerShdw>
          </a:effectLst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AAD0FF"/>
          </a:solidFill>
          <a:latin typeface="Segoe UI" pitchFamily="34" charset="0"/>
          <a:cs typeface="Segoe U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AAD0FF"/>
          </a:solidFill>
          <a:latin typeface="Segoe UI" pitchFamily="34" charset="0"/>
          <a:cs typeface="Segoe U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AAD0FF"/>
          </a:solidFill>
          <a:latin typeface="Segoe UI" pitchFamily="34" charset="0"/>
          <a:cs typeface="Segoe U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AAD0FF"/>
          </a:solidFill>
          <a:latin typeface="Segoe UI" pitchFamily="34" charset="0"/>
          <a:cs typeface="Segoe U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AAD0FF"/>
          </a:solidFill>
          <a:latin typeface="Segoe UI" pitchFamily="34" charset="0"/>
          <a:cs typeface="Segoe U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AAD0FF"/>
          </a:solidFill>
          <a:latin typeface="Segoe UI" pitchFamily="34" charset="0"/>
          <a:cs typeface="Segoe U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AAD0FF"/>
          </a:solidFill>
          <a:latin typeface="Segoe UI" pitchFamily="34" charset="0"/>
          <a:cs typeface="Segoe U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AAD0FF"/>
          </a:solidFill>
          <a:latin typeface="Segoe UI" pitchFamily="34" charset="0"/>
          <a:cs typeface="Segoe U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3200" kern="1200">
          <a:solidFill>
            <a:srgbClr val="121429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800" kern="1200">
          <a:solidFill>
            <a:srgbClr val="121429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 kern="1200">
          <a:solidFill>
            <a:srgbClr val="121429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 kern="1200">
          <a:solidFill>
            <a:srgbClr val="121429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 kern="1200">
          <a:solidFill>
            <a:srgbClr val="121429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bg2">
                    <a:tint val="85000"/>
                    <a:satMod val="155000"/>
                  </a:schemeClr>
                </a:solidFill>
              </a:rPr>
              <a:t>Хвостатая викторина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/>
                </a:solidFill>
              </a:rPr>
              <a:t>Куликова Наталья Викторовна,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/>
                </a:solidFill>
              </a:rPr>
              <a:t>учитель </a:t>
            </a:r>
            <a:r>
              <a:rPr lang="ru-RU" smtClean="0">
                <a:solidFill>
                  <a:schemeClr val="tx1"/>
                </a:solidFill>
              </a:rPr>
              <a:t>биологии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mtClean="0">
                <a:solidFill>
                  <a:schemeClr val="tx1"/>
                </a:solidFill>
              </a:rPr>
              <a:t>высшей </a:t>
            </a:r>
            <a:r>
              <a:rPr lang="ru-RU" dirty="0" smtClean="0">
                <a:solidFill>
                  <a:schemeClr val="tx1"/>
                </a:solidFill>
              </a:rPr>
              <a:t>квалификационной категории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/>
                </a:solidFill>
              </a:rPr>
              <a:t>МБОУ «СОШ №27» г. Набережные Челны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33265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Это животное известно как один из самых замечательных "прыгунов" и хвост ему необходим для поддержания равновесия. Кто это?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547" y="2924944"/>
            <a:ext cx="4390453" cy="27363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94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548680"/>
            <a:ext cx="4032448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Слово «хвост» есть в названии этой птицы, а форма её хвоста сильно напоминает музыкальный инструмент. Как называется эта птица?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764704"/>
            <a:ext cx="2884274" cy="40050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3564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69269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Это животное во время опасности начинает трясти хвостом, при этом  длинные иголки с его тела отрываются и летят во все стороны. Кто это?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429000"/>
            <a:ext cx="4746574" cy="24909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3497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0466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Хвост у этого животного бывает только в "младенчестве", а потом пропадает. Кто это?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88840"/>
            <a:ext cx="6208365" cy="42874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4023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54868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Из кончиков хвостов какого животного сделаны черные </a:t>
            </a:r>
            <a:r>
              <a:rPr lang="ru-RU" dirty="0" err="1"/>
              <a:t>треугольнички</a:t>
            </a:r>
            <a:r>
              <a:rPr lang="ru-RU" dirty="0"/>
              <a:t> на белой пушистой королевской мантии?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04863"/>
            <a:ext cx="3002014" cy="4401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140967"/>
            <a:ext cx="3168352" cy="23428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7921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62068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Это африканская двоякодышащая рыба может находиться в спячке до трех лет. А запасы питательных веществ у нее накапливаются в хвосте. Что это за рыба?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780928"/>
            <a:ext cx="4439591" cy="2952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99279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548680"/>
            <a:ext cx="2808312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Кому из мира пернатых принадлежит самый длинный хвост?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76672"/>
            <a:ext cx="3672408" cy="48953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2937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404664"/>
            <a:ext cx="5616624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Посмотрите-ка, какая –</a:t>
            </a:r>
            <a:br>
              <a:rPr lang="ru-RU" dirty="0"/>
            </a:br>
            <a:r>
              <a:rPr lang="ru-RU" dirty="0"/>
              <a:t>Вся горит, как золотая.</a:t>
            </a:r>
            <a:br>
              <a:rPr lang="ru-RU" dirty="0"/>
            </a:br>
            <a:r>
              <a:rPr lang="ru-RU" dirty="0"/>
              <a:t>Ходит в шубке дорогой,</a:t>
            </a:r>
            <a:br>
              <a:rPr lang="ru-RU" dirty="0"/>
            </a:br>
            <a:r>
              <a:rPr lang="ru-RU" dirty="0"/>
              <a:t>Хвост пушистый и большой.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852936"/>
            <a:ext cx="3326584" cy="3627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4210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0466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Хвост короче уха, быстрые повадки.</a:t>
            </a:r>
            <a:br>
              <a:rPr lang="ru-RU" dirty="0"/>
            </a:br>
            <a:r>
              <a:rPr lang="ru-RU" dirty="0"/>
              <a:t>Мчусь я, что есть духу, на праздник без оглядки.</a:t>
            </a:r>
            <a:br>
              <a:rPr lang="ru-RU" dirty="0"/>
            </a:br>
            <a:r>
              <a:rPr lang="ru-RU" dirty="0"/>
              <a:t>Кто он, угадай-ка! Ну, конечно ...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028938"/>
            <a:ext cx="4265606" cy="28392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2511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3265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Маленький рост,</a:t>
            </a:r>
            <a:br>
              <a:rPr lang="ru-RU" dirty="0"/>
            </a:br>
            <a:r>
              <a:rPr lang="ru-RU" dirty="0"/>
              <a:t>Длинный хвост,</a:t>
            </a:r>
            <a:br>
              <a:rPr lang="ru-RU" dirty="0"/>
            </a:br>
            <a:r>
              <a:rPr lang="ru-RU" dirty="0"/>
              <a:t>Серенькая шубка,</a:t>
            </a:r>
            <a:br>
              <a:rPr lang="ru-RU" dirty="0"/>
            </a:br>
            <a:r>
              <a:rPr lang="ru-RU" dirty="0"/>
              <a:t>Остренькие зубки.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068960"/>
            <a:ext cx="4749552" cy="31679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0028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47667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У этого прыгучего </a:t>
            </a:r>
            <a:r>
              <a:rPr lang="ru-RU" dirty="0" err="1"/>
              <a:t>звёрька</a:t>
            </a:r>
            <a:r>
              <a:rPr lang="ru-RU" dirty="0"/>
              <a:t> голова похожа на зайца, туловище и передние лапы как у мыши, задние ноги похожи на птичьи, а хвост похож на хвост льва. Кто это?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4411" name="Picture 75" descr="D:\Desktop\kartinki-tushkanchiki-7-1024x6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636912"/>
            <a:ext cx="4824536" cy="3949795"/>
          </a:xfrm>
          <a:prstGeom prst="rect">
            <a:avLst/>
          </a:prstGeom>
          <a:noFill/>
          <a:ln w="952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199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0466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Какое животное в известной сказке потеряло свой хвост?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348880"/>
            <a:ext cx="4425769" cy="31704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2951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Голос у этой птицы ужасно неприятный и громкий, зато хвост самый красивый. Кто это?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852936"/>
            <a:ext cx="4772367" cy="31757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7651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3265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Перья из хвоста этой птицы индейцы носят на голове. Какой птице принадлежат эти перья?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78725"/>
            <a:ext cx="5964535" cy="4288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6761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7667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Это животное обладает удивительной способностью при опасности терять свой хвост. Кто это?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88" y="2780928"/>
            <a:ext cx="5745088" cy="28725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1349318"/>
      </p:ext>
    </p:extLst>
  </p:cSld>
  <p:clrMapOvr>
    <a:masterClrMapping/>
  </p:clrMapOvr>
</p:sld>
</file>

<file path=ppt/theme/theme1.xml><?xml version="1.0" encoding="utf-8"?>
<a:theme xmlns:a="http://schemas.openxmlformats.org/drawingml/2006/main" name="yuqweiop5654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yuqweiop5654</Template>
  <TotalTime>56</TotalTime>
  <Words>249</Words>
  <Application>Microsoft Office PowerPoint</Application>
  <PresentationFormat>Экран (4:3)</PresentationFormat>
  <Paragraphs>21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yuqweiop5654</vt:lpstr>
      <vt:lpstr>Хвостатая викторина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Хвостатая викторина</dc:title>
  <dc:creator>admin</dc:creator>
  <cp:lastModifiedBy>admin</cp:lastModifiedBy>
  <cp:revision>7</cp:revision>
  <dcterms:created xsi:type="dcterms:W3CDTF">2022-06-08T09:30:41Z</dcterms:created>
  <dcterms:modified xsi:type="dcterms:W3CDTF">2022-06-08T10:37:30Z</dcterms:modified>
</cp:coreProperties>
</file>