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104" r:id="rId1"/>
    <p:sldMasterId id="2147484116" r:id="rId2"/>
  </p:sldMasterIdLst>
  <p:notesMasterIdLst>
    <p:notesMasterId r:id="rId23"/>
  </p:notesMasterIdLst>
  <p:sldIdLst>
    <p:sldId id="314" r:id="rId3"/>
    <p:sldId id="289" r:id="rId4"/>
    <p:sldId id="315" r:id="rId5"/>
    <p:sldId id="316" r:id="rId6"/>
    <p:sldId id="294" r:id="rId7"/>
    <p:sldId id="323" r:id="rId8"/>
    <p:sldId id="324" r:id="rId9"/>
    <p:sldId id="325" r:id="rId10"/>
    <p:sldId id="326" r:id="rId11"/>
    <p:sldId id="274" r:id="rId12"/>
    <p:sldId id="317" r:id="rId13"/>
    <p:sldId id="318" r:id="rId14"/>
    <p:sldId id="327" r:id="rId15"/>
    <p:sldId id="319" r:id="rId16"/>
    <p:sldId id="320" r:id="rId17"/>
    <p:sldId id="270" r:id="rId18"/>
    <p:sldId id="321" r:id="rId19"/>
    <p:sldId id="328" r:id="rId20"/>
    <p:sldId id="329" r:id="rId21"/>
    <p:sldId id="322" r:id="rId22"/>
  </p:sldIdLst>
  <p:sldSz cx="9144000" cy="5143500" type="screen16x9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00000"/>
    <a:srgbClr val="0000FF"/>
    <a:srgbClr val="FF9900"/>
    <a:srgbClr val="33CC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6383" autoAdjust="0"/>
  </p:normalViewPr>
  <p:slideViewPr>
    <p:cSldViewPr>
      <p:cViewPr varScale="1">
        <p:scale>
          <a:sx n="145" d="100"/>
          <a:sy n="145" d="100"/>
        </p:scale>
        <p:origin x="-570" y="-96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heme" Target="theme/theme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E77CFF9-4C5A-484A-9A0F-010E9C36E873}" type="datetimeFigureOut">
              <a:rPr lang="ru-RU" smtClean="0"/>
              <a:pPr/>
              <a:t>02.12.2022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EFBDA32-E583-4997-821A-083C617487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256704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631EC7-C52D-488A-A65F-B666EACD4F44}" type="datetime1">
              <a:rPr lang="ru-RU" smtClean="0"/>
              <a:t>02.12.2022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50F274-DFD9-4985-A118-56F533C18378}" type="datetime1">
              <a:rPr lang="ru-RU" smtClean="0"/>
              <a:t>02.12.2022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D1CCAA-C02C-491F-84E9-CE152C2AF052}" type="datetime1">
              <a:rPr lang="ru-RU" smtClean="0"/>
              <a:t>02.12.2022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0C7258A-E1B7-4829-9CF1-0DD01487652C}" type="datetime1">
              <a:rPr lang="ru-RU"/>
              <a:pPr>
                <a:defRPr/>
              </a:pPr>
              <a:t>02.12.2022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76C05E8-DC6A-48F2-9870-8C8E73C324D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10793409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199847A-1D8A-4ABE-8154-5F32DC548410}" type="datetime1">
              <a:rPr lang="ru-RU"/>
              <a:pPr>
                <a:defRPr/>
              </a:pPr>
              <a:t>02.12.2022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F81B250-601F-42A7-8EDD-6F0429E220F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58507526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212340B-F26E-46A6-8507-1040879DFBF6}" type="datetime1">
              <a:rPr lang="ru-RU"/>
              <a:pPr>
                <a:defRPr/>
              </a:pPr>
              <a:t>02.12.2022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DE96536-EDF8-4E78-829D-45BC57F49D9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75632920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DC7DC88-77A0-4891-BEBB-959B4F680D4F}" type="datetime1">
              <a:rPr lang="ru-RU"/>
              <a:pPr>
                <a:defRPr/>
              </a:pPr>
              <a:t>02.12.2022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2AF30D9-C6E6-454D-8811-88FF3907ECD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2811542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4296666-6CFF-4AB1-B3CD-A08D7F3226CD}" type="datetime1">
              <a:rPr lang="ru-RU"/>
              <a:pPr>
                <a:defRPr/>
              </a:pPr>
              <a:t>02.12.2022</a:t>
            </a:fld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355636B-5DA0-4113-8E15-BF99E72DDCC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7311532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571D3EE-5EE4-4384-95B6-BF316FAA06D3}" type="datetime1">
              <a:rPr lang="ru-RU"/>
              <a:pPr>
                <a:defRPr/>
              </a:pPr>
              <a:t>02.12.2022</a:t>
            </a:fld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1D6BB85-3E26-4940-A21A-5728327F191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14613601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9CF5630-6A69-40B5-B0E7-838DBE22ACB5}" type="datetime1">
              <a:rPr lang="ru-RU"/>
              <a:pPr>
                <a:defRPr/>
              </a:pPr>
              <a:t>02.12.2022</a:t>
            </a:fld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FA6BBE9-A8A3-4216-95DF-47242318C9D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0501847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3AE99FA-095C-42C5-8528-AE13DDA44C20}" type="datetime1">
              <a:rPr lang="ru-RU"/>
              <a:pPr>
                <a:defRPr/>
              </a:pPr>
              <a:t>02.12.2022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EB7D40D-6987-4774-BCC6-160D509D38D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5907624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5F4D06-8F93-429D-9A8B-65604F4AC911}" type="datetime1">
              <a:rPr lang="ru-RU" smtClean="0"/>
              <a:t>02.12.2022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8ABC962-29F7-4E90-9F8A-B60E1263CAAC}" type="datetime1">
              <a:rPr lang="ru-RU"/>
              <a:pPr>
                <a:defRPr/>
              </a:pPr>
              <a:t>02.12.2022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D4EC394-BBA7-4673-879A-4B28BD5FB52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72426101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44930EF-D785-4260-924F-B8437CEDAE6C}" type="datetime1">
              <a:rPr lang="ru-RU"/>
              <a:pPr>
                <a:defRPr/>
              </a:pPr>
              <a:t>02.12.2022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8A712F7-001D-4427-8147-888D91F6E0A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58754169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62F22BD-326B-48B8-B09B-85DA1E6EF414}" type="datetime1">
              <a:rPr lang="ru-RU"/>
              <a:pPr>
                <a:defRPr/>
              </a:pPr>
              <a:t>02.12.2022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C8A79A1-D9EB-44AA-BB39-2A532D112F7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4871439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2380B4-29F2-4A46-8252-91E6D11AAE71}" type="datetime1">
              <a:rPr lang="ru-RU" smtClean="0"/>
              <a:t>02.12.2022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C3933A-D344-463D-8145-654705FDDE25}" type="datetime1">
              <a:rPr lang="ru-RU" smtClean="0"/>
              <a:t>02.12.2022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EAEA0F-1314-44CE-B338-EE009BD94444}" type="datetime1">
              <a:rPr lang="ru-RU" smtClean="0"/>
              <a:t>02.12.2022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69C7C8-4762-40C0-BD90-405C36E3C457}" type="datetime1">
              <a:rPr lang="ru-RU" smtClean="0"/>
              <a:t>02.12.2022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53972-4CEA-4D11-AF0B-665AD1337EDE}" type="datetime1">
              <a:rPr lang="ru-RU" smtClean="0"/>
              <a:t>02.12.2022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129392-C9D5-4CF8-A973-57A6F9FD5F7E}" type="datetime1">
              <a:rPr lang="ru-RU" smtClean="0"/>
              <a:t>02.12.2022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65F57A-8751-43FE-8053-A580012A271D}" type="datetime1">
              <a:rPr lang="ru-RU" smtClean="0"/>
              <a:t>02.12.2022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F37616-B561-4906-93FD-D11EC9A5DAFD}" type="datetime1">
              <a:rPr lang="ru-RU" smtClean="0"/>
              <a:t>02.12.2022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05" r:id="rId1"/>
    <p:sldLayoutId id="2147484106" r:id="rId2"/>
    <p:sldLayoutId id="2147484107" r:id="rId3"/>
    <p:sldLayoutId id="2147484108" r:id="rId4"/>
    <p:sldLayoutId id="2147484109" r:id="rId5"/>
    <p:sldLayoutId id="2147484110" r:id="rId6"/>
    <p:sldLayoutId id="2147484111" r:id="rId7"/>
    <p:sldLayoutId id="2147484112" r:id="rId8"/>
    <p:sldLayoutId id="2147484113" r:id="rId9"/>
    <p:sldLayoutId id="2147484114" r:id="rId10"/>
    <p:sldLayoutId id="2147484115" r:id="rId11"/>
  </p:sldLayoutIdLst>
  <p:hf hdr="0" ftr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05979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200151"/>
            <a:ext cx="8229600" cy="3394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4683919"/>
            <a:ext cx="2133600" cy="357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latin typeface="Arial" charset="0"/>
              </a:defRPr>
            </a:lvl1pPr>
          </a:lstStyle>
          <a:p>
            <a:pPr>
              <a:defRPr/>
            </a:pPr>
            <a:fld id="{46A10F18-239A-40A1-9AFE-F92AB4A225B3}" type="datetime1">
              <a:rPr lang="ru-RU"/>
              <a:pPr>
                <a:defRPr/>
              </a:pPr>
              <a:t>02.12.2022</a:t>
            </a:fld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4683919"/>
            <a:ext cx="2895600" cy="357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4683919"/>
            <a:ext cx="2133600" cy="357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/>
            </a:lvl1pPr>
          </a:lstStyle>
          <a:p>
            <a:pPr>
              <a:defRPr/>
            </a:pPr>
            <a:fld id="{27B8004F-7C18-46BC-B9D6-F4E5D06511F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4751370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17" r:id="rId1"/>
    <p:sldLayoutId id="2147484118" r:id="rId2"/>
    <p:sldLayoutId id="2147484119" r:id="rId3"/>
    <p:sldLayoutId id="2147484120" r:id="rId4"/>
    <p:sldLayoutId id="2147484121" r:id="rId5"/>
    <p:sldLayoutId id="2147484122" r:id="rId6"/>
    <p:sldLayoutId id="2147484123" r:id="rId7"/>
    <p:sldLayoutId id="2147484124" r:id="rId8"/>
    <p:sldLayoutId id="2147484125" r:id="rId9"/>
    <p:sldLayoutId id="2147484126" r:id="rId10"/>
    <p:sldLayoutId id="2147484127" r:id="rId11"/>
  </p:sldLayoutIdLst>
  <p:hf hdr="0" ftr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8.xml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11.jpe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8.xml"/></Relationships>
</file>

<file path=ppt/slides/_rels/slide14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7" Type="http://schemas.openxmlformats.org/officeDocument/2006/relationships/image" Target="../media/image23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7" Type="http://schemas.microsoft.com/office/2007/relationships/hdphoto" Target="../media/hdphoto7.wdp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png"/><Relationship Id="rId5" Type="http://schemas.microsoft.com/office/2007/relationships/hdphoto" Target="../media/hdphoto6.wdp"/><Relationship Id="rId4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3" Type="http://schemas.microsoft.com/office/2007/relationships/hdphoto" Target="../media/hdphoto1.wdp"/><Relationship Id="rId7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.png"/><Relationship Id="rId5" Type="http://schemas.microsoft.com/office/2007/relationships/hdphoto" Target="../media/hdphoto2.wdp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9CF5630-6A69-40B5-B0E7-838DBE22ACB5}" type="datetime1">
              <a:rPr lang="ru-RU" smtClean="0"/>
              <a:pPr>
                <a:defRPr/>
              </a:pPr>
              <a:t>02.12.2022</a:t>
            </a:fld>
            <a:endParaRPr 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FA6BBE9-A8A3-4216-95DF-47242318C9DE}" type="slidenum">
              <a:rPr lang="ru-RU" altLang="ru-RU" smtClean="0"/>
              <a:pPr>
                <a:defRPr/>
              </a:pPr>
              <a:t>1</a:t>
            </a:fld>
            <a:endParaRPr lang="ru-RU" altLang="ru-RU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556"/>
            <a:ext cx="9156451" cy="51409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611560" y="483518"/>
            <a:ext cx="8064896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i="1" dirty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Презентация к уроку </a:t>
            </a:r>
          </a:p>
          <a:p>
            <a:pPr algn="ctr"/>
            <a:r>
              <a:rPr lang="ru-RU" sz="2400" b="1" i="1" dirty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по учебному предмету </a:t>
            </a:r>
          </a:p>
          <a:p>
            <a:pPr algn="ctr"/>
            <a:r>
              <a:rPr lang="ru-RU" sz="2400" b="1" i="1" dirty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«ОРКСЭ. Основы мировых религий» </a:t>
            </a:r>
          </a:p>
          <a:p>
            <a:pPr algn="ctr"/>
            <a:r>
              <a:rPr lang="ru-RU" sz="2400" b="1" i="1" dirty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 4-ом классе на тему </a:t>
            </a:r>
          </a:p>
          <a:p>
            <a:pPr algn="ctr"/>
            <a:r>
              <a:rPr lang="ru-RU" sz="3600" b="1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«Представление о Боге в иудаизме. Символы иудаизма»</a:t>
            </a:r>
            <a:endParaRPr lang="ru-RU" sz="3600" b="1" dirty="0">
              <a:ln w="1905"/>
              <a:solidFill>
                <a:srgbClr val="C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0" name="TextBox 4"/>
          <p:cNvSpPr txBox="1"/>
          <p:nvPr/>
        </p:nvSpPr>
        <p:spPr>
          <a:xfrm>
            <a:off x="2486597" y="3435846"/>
            <a:ext cx="432048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dirty="0" err="1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Чертушкина</a:t>
            </a:r>
            <a:r>
              <a:rPr lang="ru-RU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 Наталия Викторовна,</a:t>
            </a:r>
            <a:endParaRPr lang="ru-RU" dirty="0">
              <a:solidFill>
                <a:srgbClr val="8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учитель начальных классов</a:t>
            </a:r>
          </a:p>
          <a:p>
            <a:pPr algn="ctr"/>
            <a:r>
              <a:rPr lang="ru-RU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ГБОУ № 604 Пушкинского района</a:t>
            </a:r>
          </a:p>
          <a:p>
            <a:pPr algn="ctr"/>
            <a:r>
              <a:rPr lang="ru-RU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Санкт-Петербурга</a:t>
            </a:r>
            <a:endParaRPr lang="ru-RU" dirty="0">
              <a:solidFill>
                <a:srgbClr val="8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48207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4048" y="22956"/>
            <a:ext cx="3857620" cy="1393023"/>
          </a:xfrm>
        </p:spPr>
        <p:txBody>
          <a:bodyPr>
            <a:normAutofit/>
          </a:bodyPr>
          <a:lstStyle/>
          <a:p>
            <a:r>
              <a:rPr lang="ru-RU" sz="3000" dirty="0">
                <a:solidFill>
                  <a:schemeClr val="accent2">
                    <a:lumMod val="10000"/>
                  </a:schemeClr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</a:rPr>
              <a:t>Флаг </a:t>
            </a:r>
            <a:br>
              <a:rPr lang="ru-RU" sz="3000" dirty="0">
                <a:solidFill>
                  <a:schemeClr val="accent2">
                    <a:lumMod val="10000"/>
                  </a:schemeClr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</a:rPr>
            </a:br>
            <a:r>
              <a:rPr lang="ru-RU" sz="3000" dirty="0">
                <a:solidFill>
                  <a:schemeClr val="accent2">
                    <a:lumMod val="10000"/>
                  </a:schemeClr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</a:rPr>
              <a:t>Государства Израиля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2499742"/>
            <a:ext cx="5329214" cy="2303858"/>
          </a:xfrm>
        </p:spPr>
        <p:txBody>
          <a:bodyPr>
            <a:normAutofit lnSpcReduction="10000"/>
          </a:bodyPr>
          <a:lstStyle/>
          <a:p>
            <a:pPr algn="ctr">
              <a:buNone/>
            </a:pPr>
            <a:endParaRPr lang="ru-RU" dirty="0">
              <a:solidFill>
                <a:schemeClr val="accent2">
                  <a:lumMod val="10000"/>
                </a:schemeClr>
              </a:solidFill>
            </a:endParaRPr>
          </a:p>
          <a:p>
            <a:pPr algn="ctr">
              <a:buNone/>
            </a:pPr>
            <a:endParaRPr lang="ru-RU" dirty="0">
              <a:solidFill>
                <a:schemeClr val="accent2">
                  <a:lumMod val="10000"/>
                </a:schemeClr>
              </a:solidFill>
            </a:endParaRPr>
          </a:p>
          <a:p>
            <a:pPr algn="ctr">
              <a:buNone/>
            </a:pPr>
            <a:r>
              <a:rPr lang="ru-RU" dirty="0">
                <a:solidFill>
                  <a:schemeClr val="accent2">
                    <a:lumMod val="10000"/>
                  </a:schemeClr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</a:rPr>
              <a:t>Герб</a:t>
            </a:r>
          </a:p>
          <a:p>
            <a:pPr algn="ctr">
              <a:buNone/>
            </a:pPr>
            <a:r>
              <a:rPr lang="ru-RU" dirty="0">
                <a:solidFill>
                  <a:schemeClr val="accent2">
                    <a:lumMod val="10000"/>
                  </a:schemeClr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</a:rPr>
              <a:t> Государства Израиля</a:t>
            </a:r>
          </a:p>
        </p:txBody>
      </p:sp>
      <p:pic>
        <p:nvPicPr>
          <p:cNvPr id="19459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99393" l="0" r="10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5286380" y="1415979"/>
            <a:ext cx="3462084" cy="37275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9460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123478"/>
            <a:ext cx="4637956" cy="293179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00E862-166C-4547-83EA-6382D8AD06A5}" type="datetime1">
              <a:rPr lang="ru-RU" smtClean="0"/>
              <a:t>02.12.2022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10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5F4D06-8F93-429D-9A8B-65604F4AC911}" type="datetime1">
              <a:rPr lang="ru-RU" smtClean="0"/>
              <a:t>02.12.2022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11</a:t>
            </a:fld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938753"/>
            <a:ext cx="2160240" cy="21436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0" y="2636951"/>
            <a:ext cx="2088232" cy="20274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1" name="Picture 7" descr="https://bumper-stickers.ru/44152-thickbox_default/zvezda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987574"/>
            <a:ext cx="2106563" cy="21065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1" y="2636951"/>
            <a:ext cx="2088232" cy="20882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699792" y="309885"/>
            <a:ext cx="239661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905">
                  <a:solidFill>
                    <a:schemeClr val="accent6">
                      <a:lumMod val="50000"/>
                    </a:schemeClr>
                  </a:solidFill>
                </a:ln>
                <a:solidFill>
                  <a:schemeClr val="accent4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Звёзды</a:t>
            </a:r>
            <a:endParaRPr lang="ru-RU" sz="5400" b="1" cap="none" spc="0" dirty="0">
              <a:ln w="1905">
                <a:solidFill>
                  <a:schemeClr val="accent6">
                    <a:lumMod val="50000"/>
                  </a:schemeClr>
                </a:solidFill>
              </a:ln>
              <a:solidFill>
                <a:schemeClr val="accent4">
                  <a:lumMod val="75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11" name="Picture 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541162" y="195486"/>
            <a:ext cx="2160240" cy="136555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5921333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53972-4CEA-4D11-AF0B-665AD1337EDE}" type="datetime1">
              <a:rPr lang="ru-RU" smtClean="0"/>
              <a:t>02.12.2022</a:t>
            </a:fld>
            <a:endParaRPr 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12</a:t>
            </a:fld>
            <a:endParaRPr lang="ru-RU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11027" y="51470"/>
            <a:ext cx="4968552" cy="49685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6" name="Равнобедренный треугольник 15"/>
          <p:cNvSpPr/>
          <p:nvPr/>
        </p:nvSpPr>
        <p:spPr>
          <a:xfrm>
            <a:off x="2011027" y="123478"/>
            <a:ext cx="4680521" cy="3744416"/>
          </a:xfrm>
          <a:prstGeom prst="triangle">
            <a:avLst/>
          </a:prstGeom>
          <a:noFill/>
          <a:ln w="76200"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Равнобедренный треугольник 18"/>
          <p:cNvSpPr/>
          <p:nvPr/>
        </p:nvSpPr>
        <p:spPr>
          <a:xfrm rot="10800000">
            <a:off x="2064876" y="1275606"/>
            <a:ext cx="4680521" cy="3672408"/>
          </a:xfrm>
          <a:prstGeom prst="triangle">
            <a:avLst/>
          </a:prstGeom>
          <a:noFill/>
          <a:ln w="76200"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415756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53972-4CEA-4D11-AF0B-665AD1337EDE}" type="datetime1">
              <a:rPr lang="ru-RU" smtClean="0"/>
              <a:t>02.12.2022</a:t>
            </a:fld>
            <a:endParaRPr 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13</a:t>
            </a:fld>
            <a:endParaRPr lang="ru-RU"/>
          </a:p>
        </p:txBody>
      </p:sp>
      <p:grpSp>
        <p:nvGrpSpPr>
          <p:cNvPr id="34" name="Группа 33"/>
          <p:cNvGrpSpPr/>
          <p:nvPr/>
        </p:nvGrpSpPr>
        <p:grpSpPr>
          <a:xfrm>
            <a:off x="4107732" y="1648443"/>
            <a:ext cx="762000" cy="964565"/>
            <a:chOff x="0" y="0"/>
            <a:chExt cx="923925" cy="1171575"/>
          </a:xfrm>
        </p:grpSpPr>
        <p:sp>
          <p:nvSpPr>
            <p:cNvPr id="35" name="Блок-схема: ручной ввод 34"/>
            <p:cNvSpPr/>
            <p:nvPr/>
          </p:nvSpPr>
          <p:spPr>
            <a:xfrm>
              <a:off x="0" y="0"/>
              <a:ext cx="923925" cy="400050"/>
            </a:xfrm>
            <a:prstGeom prst="flowChartManualInput">
              <a:avLst/>
            </a:prstGeom>
            <a:solidFill>
              <a:srgbClr val="00B0F0"/>
            </a:solidFill>
            <a:ln w="25400" cap="flat" cmpd="sng" algn="ctr">
              <a:solidFill>
                <a:srgbClr val="4F81BD">
                  <a:shade val="50000"/>
                </a:srgbClr>
              </a:solidFill>
              <a:prstDash val="solid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ru-RU"/>
            </a:p>
          </p:txBody>
        </p:sp>
        <p:sp>
          <p:nvSpPr>
            <p:cNvPr id="36" name="Прямоугольник 35"/>
            <p:cNvSpPr/>
            <p:nvPr/>
          </p:nvSpPr>
          <p:spPr>
            <a:xfrm>
              <a:off x="0" y="114300"/>
              <a:ext cx="923925" cy="676275"/>
            </a:xfrm>
            <a:prstGeom prst="rect">
              <a:avLst/>
            </a:prstGeom>
            <a:solidFill>
              <a:srgbClr val="00B0F0"/>
            </a:solidFill>
            <a:ln w="25400" cap="flat" cmpd="sng" algn="ctr">
              <a:solidFill>
                <a:srgbClr val="4F81BD">
                  <a:shade val="50000"/>
                </a:srgbClr>
              </a:solidFill>
              <a:prstDash val="solid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ru-RU"/>
            </a:p>
          </p:txBody>
        </p:sp>
        <p:cxnSp>
          <p:nvCxnSpPr>
            <p:cNvPr id="37" name="Прямая соединительная линия 36"/>
            <p:cNvCxnSpPr/>
            <p:nvPr/>
          </p:nvCxnSpPr>
          <p:spPr>
            <a:xfrm>
              <a:off x="466725" y="114300"/>
              <a:ext cx="9525" cy="676275"/>
            </a:xfrm>
            <a:prstGeom prst="line">
              <a:avLst/>
            </a:prstGeom>
            <a:noFill/>
            <a:ln w="22225" cap="flat" cmpd="sng" algn="ctr">
              <a:solidFill>
                <a:sysClr val="windowText" lastClr="000000"/>
              </a:solidFill>
              <a:prstDash val="dash"/>
            </a:ln>
            <a:effectLst/>
          </p:spPr>
        </p:cxnSp>
        <p:grpSp>
          <p:nvGrpSpPr>
            <p:cNvPr id="38" name="Группа 37"/>
            <p:cNvGrpSpPr/>
            <p:nvPr/>
          </p:nvGrpSpPr>
          <p:grpSpPr>
            <a:xfrm>
              <a:off x="28575" y="400050"/>
              <a:ext cx="771525" cy="771525"/>
              <a:chOff x="0" y="0"/>
              <a:chExt cx="771525" cy="771525"/>
            </a:xfrm>
          </p:grpSpPr>
          <p:sp>
            <p:nvSpPr>
              <p:cNvPr id="39" name="Дуга 38"/>
              <p:cNvSpPr/>
              <p:nvPr/>
            </p:nvSpPr>
            <p:spPr>
              <a:xfrm rot="19049504">
                <a:off x="0" y="0"/>
                <a:ext cx="771525" cy="771525"/>
              </a:xfrm>
              <a:prstGeom prst="arc">
                <a:avLst/>
              </a:prstGeom>
              <a:noFill/>
              <a:ln w="1587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ru-RU"/>
              </a:p>
            </p:txBody>
          </p:sp>
          <p:cxnSp>
            <p:nvCxnSpPr>
              <p:cNvPr id="40" name="Прямая со стрелкой 39"/>
              <p:cNvCxnSpPr/>
              <p:nvPr/>
            </p:nvCxnSpPr>
            <p:spPr>
              <a:xfrm>
                <a:off x="638175" y="85725"/>
                <a:ext cx="95250" cy="85725"/>
              </a:xfrm>
              <a:prstGeom prst="straightConnector1">
                <a:avLst/>
              </a:prstGeom>
              <a:noFill/>
              <a:ln w="15875" cap="flat" cmpd="sng" algn="ctr">
                <a:solidFill>
                  <a:sysClr val="windowText" lastClr="000000"/>
                </a:solidFill>
                <a:prstDash val="solid"/>
                <a:tailEnd type="arrow"/>
              </a:ln>
              <a:effectLst/>
            </p:spPr>
          </p:cxnSp>
        </p:grpSp>
      </p:grpSp>
      <p:grpSp>
        <p:nvGrpSpPr>
          <p:cNvPr id="41" name="Группа 40"/>
          <p:cNvGrpSpPr/>
          <p:nvPr/>
        </p:nvGrpSpPr>
        <p:grpSpPr>
          <a:xfrm>
            <a:off x="1340137" y="1698008"/>
            <a:ext cx="1495425" cy="847725"/>
            <a:chOff x="0" y="0"/>
            <a:chExt cx="1676400" cy="990600"/>
          </a:xfrm>
        </p:grpSpPr>
        <p:sp>
          <p:nvSpPr>
            <p:cNvPr id="42" name="Прямоугольник 41"/>
            <p:cNvSpPr/>
            <p:nvPr/>
          </p:nvSpPr>
          <p:spPr>
            <a:xfrm>
              <a:off x="0" y="0"/>
              <a:ext cx="1676400" cy="676275"/>
            </a:xfrm>
            <a:prstGeom prst="rect">
              <a:avLst/>
            </a:prstGeom>
            <a:solidFill>
              <a:srgbClr val="00B0F0"/>
            </a:solidFill>
            <a:ln w="25400" cap="flat" cmpd="sng" algn="ctr">
              <a:solidFill>
                <a:srgbClr val="4F81BD">
                  <a:shade val="50000"/>
                </a:srgbClr>
              </a:solidFill>
              <a:prstDash val="solid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ru-RU"/>
            </a:p>
          </p:txBody>
        </p:sp>
        <p:cxnSp>
          <p:nvCxnSpPr>
            <p:cNvPr id="43" name="Прямая соединительная линия 42"/>
            <p:cNvCxnSpPr/>
            <p:nvPr/>
          </p:nvCxnSpPr>
          <p:spPr>
            <a:xfrm>
              <a:off x="838200" y="0"/>
              <a:ext cx="9525" cy="676275"/>
            </a:xfrm>
            <a:prstGeom prst="line">
              <a:avLst/>
            </a:prstGeom>
            <a:noFill/>
            <a:ln w="22225" cap="flat" cmpd="sng" algn="ctr">
              <a:solidFill>
                <a:sysClr val="windowText" lastClr="000000"/>
              </a:solidFill>
              <a:prstDash val="dash"/>
            </a:ln>
            <a:effectLst/>
          </p:spPr>
        </p:cxnSp>
        <p:grpSp>
          <p:nvGrpSpPr>
            <p:cNvPr id="44" name="Группа 43"/>
            <p:cNvGrpSpPr/>
            <p:nvPr/>
          </p:nvGrpSpPr>
          <p:grpSpPr>
            <a:xfrm>
              <a:off x="485775" y="219075"/>
              <a:ext cx="771525" cy="771525"/>
              <a:chOff x="0" y="0"/>
              <a:chExt cx="771525" cy="771525"/>
            </a:xfrm>
          </p:grpSpPr>
          <p:sp>
            <p:nvSpPr>
              <p:cNvPr id="45" name="Дуга 44"/>
              <p:cNvSpPr/>
              <p:nvPr/>
            </p:nvSpPr>
            <p:spPr>
              <a:xfrm rot="19049504">
                <a:off x="0" y="0"/>
                <a:ext cx="771525" cy="771525"/>
              </a:xfrm>
              <a:prstGeom prst="arc">
                <a:avLst/>
              </a:prstGeom>
              <a:noFill/>
              <a:ln w="1587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ru-RU"/>
              </a:p>
            </p:txBody>
          </p:sp>
          <p:cxnSp>
            <p:nvCxnSpPr>
              <p:cNvPr id="46" name="Прямая со стрелкой 45"/>
              <p:cNvCxnSpPr/>
              <p:nvPr/>
            </p:nvCxnSpPr>
            <p:spPr>
              <a:xfrm>
                <a:off x="638175" y="85725"/>
                <a:ext cx="95250" cy="85725"/>
              </a:xfrm>
              <a:prstGeom prst="straightConnector1">
                <a:avLst/>
              </a:prstGeom>
              <a:noFill/>
              <a:ln w="15875" cap="flat" cmpd="sng" algn="ctr">
                <a:solidFill>
                  <a:sysClr val="windowText" lastClr="000000"/>
                </a:solidFill>
                <a:prstDash val="solid"/>
                <a:tailEnd type="arrow"/>
              </a:ln>
              <a:effectLst/>
            </p:spPr>
          </p:cxnSp>
        </p:grpSp>
      </p:grpSp>
      <p:grpSp>
        <p:nvGrpSpPr>
          <p:cNvPr id="47" name="Группа 46"/>
          <p:cNvGrpSpPr/>
          <p:nvPr/>
        </p:nvGrpSpPr>
        <p:grpSpPr>
          <a:xfrm>
            <a:off x="6575716" y="1659477"/>
            <a:ext cx="765175" cy="876300"/>
            <a:chOff x="0" y="0"/>
            <a:chExt cx="1095375" cy="1228725"/>
          </a:xfrm>
        </p:grpSpPr>
        <p:sp>
          <p:nvSpPr>
            <p:cNvPr id="48" name="Прямоугольник 47"/>
            <p:cNvSpPr/>
            <p:nvPr/>
          </p:nvSpPr>
          <p:spPr>
            <a:xfrm>
              <a:off x="0" y="0"/>
              <a:ext cx="819150" cy="895350"/>
            </a:xfrm>
            <a:prstGeom prst="rect">
              <a:avLst/>
            </a:prstGeom>
            <a:solidFill>
              <a:srgbClr val="00B0F0"/>
            </a:solidFill>
            <a:ln w="25400" cap="flat" cmpd="sng" algn="ctr">
              <a:solidFill>
                <a:srgbClr val="4F81BD">
                  <a:shade val="50000"/>
                </a:srgbClr>
              </a:solidFill>
              <a:prstDash val="solid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ru-RU"/>
            </a:p>
          </p:txBody>
        </p:sp>
        <p:cxnSp>
          <p:nvCxnSpPr>
            <p:cNvPr id="49" name="Прямая соединительная линия 48"/>
            <p:cNvCxnSpPr/>
            <p:nvPr/>
          </p:nvCxnSpPr>
          <p:spPr>
            <a:xfrm>
              <a:off x="19050" y="9525"/>
              <a:ext cx="819150" cy="895350"/>
            </a:xfrm>
            <a:prstGeom prst="line">
              <a:avLst/>
            </a:prstGeom>
            <a:noFill/>
            <a:ln w="15875" cap="flat" cmpd="sng" algn="ctr">
              <a:solidFill>
                <a:sysClr val="windowText" lastClr="000000"/>
              </a:solidFill>
              <a:prstDash val="dash"/>
            </a:ln>
            <a:effectLst/>
          </p:spPr>
        </p:cxnSp>
        <p:pic>
          <p:nvPicPr>
            <p:cNvPr id="50" name="Рисунок 49" descr="http://blogs.masterclassy.ru/upload/fileManager/1-jpg-5-jpg-thumb-1728.jpg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8000" t="23171" r="45500" b="68293"/>
            <a:stretch/>
          </p:blipFill>
          <p:spPr bwMode="auto">
            <a:xfrm rot="5804831">
              <a:off x="781050" y="914400"/>
              <a:ext cx="342900" cy="285750"/>
            </a:xfrm>
            <a:prstGeom prst="rect">
              <a:avLst/>
            </a:prstGeom>
            <a:noFill/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</p:grpSp>
      <p:grpSp>
        <p:nvGrpSpPr>
          <p:cNvPr id="51" name="Группа 50"/>
          <p:cNvGrpSpPr/>
          <p:nvPr/>
        </p:nvGrpSpPr>
        <p:grpSpPr>
          <a:xfrm>
            <a:off x="3131840" y="3564026"/>
            <a:ext cx="647700" cy="819150"/>
            <a:chOff x="0" y="0"/>
            <a:chExt cx="828675" cy="1038225"/>
          </a:xfrm>
        </p:grpSpPr>
        <p:sp>
          <p:nvSpPr>
            <p:cNvPr id="52" name="Прямоугольный треугольник 51"/>
            <p:cNvSpPr/>
            <p:nvPr/>
          </p:nvSpPr>
          <p:spPr>
            <a:xfrm>
              <a:off x="0" y="0"/>
              <a:ext cx="828675" cy="1038225"/>
            </a:xfrm>
            <a:prstGeom prst="rtTriangle">
              <a:avLst/>
            </a:prstGeom>
            <a:solidFill>
              <a:srgbClr val="00B0F0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ru-RU"/>
            </a:p>
          </p:txBody>
        </p:sp>
        <p:sp>
          <p:nvSpPr>
            <p:cNvPr id="53" name="Прямоугольный треугольник 52"/>
            <p:cNvSpPr/>
            <p:nvPr/>
          </p:nvSpPr>
          <p:spPr>
            <a:xfrm>
              <a:off x="0" y="123825"/>
              <a:ext cx="647700" cy="809625"/>
            </a:xfrm>
            <a:prstGeom prst="rtTriangle">
              <a:avLst/>
            </a:pr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ru-RU"/>
            </a:p>
          </p:txBody>
        </p:sp>
      </p:grpSp>
      <p:grpSp>
        <p:nvGrpSpPr>
          <p:cNvPr id="54" name="Группа 53"/>
          <p:cNvGrpSpPr/>
          <p:nvPr/>
        </p:nvGrpSpPr>
        <p:grpSpPr>
          <a:xfrm>
            <a:off x="5484598" y="3551285"/>
            <a:ext cx="1057275" cy="1038225"/>
            <a:chOff x="0" y="0"/>
            <a:chExt cx="1285875" cy="1343025"/>
          </a:xfrm>
        </p:grpSpPr>
        <p:grpSp>
          <p:nvGrpSpPr>
            <p:cNvPr id="55" name="Группа 54"/>
            <p:cNvGrpSpPr/>
            <p:nvPr/>
          </p:nvGrpSpPr>
          <p:grpSpPr>
            <a:xfrm>
              <a:off x="0" y="0"/>
              <a:ext cx="1285875" cy="1038225"/>
              <a:chOff x="0" y="0"/>
              <a:chExt cx="1285875" cy="1038225"/>
            </a:xfrm>
          </p:grpSpPr>
          <p:sp>
            <p:nvSpPr>
              <p:cNvPr id="59" name="Равнобедренный треугольник 58"/>
              <p:cNvSpPr/>
              <p:nvPr/>
            </p:nvSpPr>
            <p:spPr>
              <a:xfrm>
                <a:off x="0" y="0"/>
                <a:ext cx="1285875" cy="1038225"/>
              </a:xfrm>
              <a:prstGeom prst="triangle">
                <a:avLst/>
              </a:prstGeom>
              <a:solidFill>
                <a:srgbClr val="00B0F0"/>
              </a:solidFill>
              <a:ln w="25400" cap="flat" cmpd="sng" algn="ctr">
                <a:solidFill>
                  <a:srgbClr val="4F81BD">
                    <a:shade val="50000"/>
                  </a:srgbClr>
                </a:solidFill>
                <a:prstDash val="solid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ru-RU"/>
              </a:p>
            </p:txBody>
          </p:sp>
          <p:sp>
            <p:nvSpPr>
              <p:cNvPr id="60" name="Равнобедренный треугольник 59"/>
              <p:cNvSpPr/>
              <p:nvPr/>
            </p:nvSpPr>
            <p:spPr>
              <a:xfrm>
                <a:off x="152400" y="219075"/>
                <a:ext cx="981075" cy="733425"/>
              </a:xfrm>
              <a:prstGeom prst="triangle">
                <a:avLst/>
              </a:prstGeom>
              <a:solidFill>
                <a:sysClr val="window" lastClr="FFFFFF"/>
              </a:solidFill>
              <a:ln w="25400" cap="flat" cmpd="sng" algn="ctr">
                <a:solidFill>
                  <a:srgbClr val="4F81BD">
                    <a:shade val="50000"/>
                  </a:srgbClr>
                </a:solidFill>
                <a:prstDash val="solid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ru-RU"/>
              </a:p>
            </p:txBody>
          </p:sp>
        </p:grpSp>
        <p:grpSp>
          <p:nvGrpSpPr>
            <p:cNvPr id="56" name="Группа 55"/>
            <p:cNvGrpSpPr/>
            <p:nvPr/>
          </p:nvGrpSpPr>
          <p:grpSpPr>
            <a:xfrm rot="10800000">
              <a:off x="0" y="304800"/>
              <a:ext cx="1285875" cy="1038225"/>
              <a:chOff x="0" y="0"/>
              <a:chExt cx="1285875" cy="1038225"/>
            </a:xfrm>
          </p:grpSpPr>
          <p:sp>
            <p:nvSpPr>
              <p:cNvPr id="57" name="Равнобедренный треугольник 56"/>
              <p:cNvSpPr/>
              <p:nvPr/>
            </p:nvSpPr>
            <p:spPr>
              <a:xfrm>
                <a:off x="0" y="0"/>
                <a:ext cx="1285875" cy="1038225"/>
              </a:xfrm>
              <a:prstGeom prst="triangle">
                <a:avLst/>
              </a:prstGeom>
              <a:solidFill>
                <a:srgbClr val="00B0F0"/>
              </a:solidFill>
              <a:ln w="25400" cap="flat" cmpd="sng" algn="ctr">
                <a:solidFill>
                  <a:srgbClr val="4F81BD">
                    <a:shade val="50000"/>
                  </a:srgbClr>
                </a:solidFill>
                <a:prstDash val="solid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ru-RU"/>
              </a:p>
            </p:txBody>
          </p:sp>
          <p:sp>
            <p:nvSpPr>
              <p:cNvPr id="58" name="Равнобедренный треугольник 57"/>
              <p:cNvSpPr/>
              <p:nvPr/>
            </p:nvSpPr>
            <p:spPr>
              <a:xfrm>
                <a:off x="152400" y="219075"/>
                <a:ext cx="981075" cy="733425"/>
              </a:xfrm>
              <a:prstGeom prst="triangle">
                <a:avLst/>
              </a:prstGeom>
              <a:solidFill>
                <a:sysClr val="window" lastClr="FFFFFF"/>
              </a:solidFill>
              <a:ln w="25400" cap="flat" cmpd="sng" algn="ctr">
                <a:solidFill>
                  <a:srgbClr val="4F81BD">
                    <a:shade val="50000"/>
                  </a:srgbClr>
                </a:solidFill>
                <a:prstDash val="solid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ru-RU"/>
              </a:p>
            </p:txBody>
          </p:sp>
        </p:grpSp>
      </p:grpSp>
      <p:sp>
        <p:nvSpPr>
          <p:cNvPr id="61" name="Rectangle 58"/>
          <p:cNvSpPr>
            <a:spLocks noChangeArrowheads="1"/>
          </p:cNvSpPr>
          <p:nvPr/>
        </p:nvSpPr>
        <p:spPr bwMode="auto">
          <a:xfrm>
            <a:off x="570459" y="41599"/>
            <a:ext cx="7428957" cy="17543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normalizeH="0" baseline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Сделай по схеме и описанию «Щит Давида».</a:t>
            </a:r>
            <a:endParaRPr kumimoji="0" lang="ru-RU" sz="1050" b="1" i="0" u="none" strike="noStrike" normalizeH="0" baseline="0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Вырежи из цветной бумаги прямоугольник 5х12 см.</a:t>
            </a:r>
            <a:endParaRPr lang="ru-RU" sz="600" dirty="0">
              <a:latin typeface="Arial" pitchFamily="34" charset="0"/>
              <a:cs typeface="Arial" pitchFamily="34" charset="0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Согни прямоугольник два раза пополам.</a:t>
            </a:r>
            <a:endParaRPr lang="ru-RU" sz="600" dirty="0" smtClean="0">
              <a:latin typeface="Arial" pitchFamily="34" charset="0"/>
              <a:cs typeface="Arial" pitchFamily="34" charset="0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Держась за линию двойного сгиба, срежь лист по диагонали.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</a:p>
          <a:p>
            <a:pPr marL="228600" marR="0" lvl="0" indent="-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 startAt="3"/>
              <a:tabLst/>
            </a:pP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3" name="Rectangle 60"/>
          <p:cNvSpPr>
            <a:spLocks noChangeArrowheads="1"/>
          </p:cNvSpPr>
          <p:nvPr/>
        </p:nvSpPr>
        <p:spPr bwMode="auto">
          <a:xfrm>
            <a:off x="333375" y="6096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4" name="Прямоугольник 63"/>
          <p:cNvSpPr/>
          <p:nvPr/>
        </p:nvSpPr>
        <p:spPr>
          <a:xfrm>
            <a:off x="580278" y="2715766"/>
            <a:ext cx="816818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4. Вырежи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внутреннюю часть. Разверни. У тебя получится 2 треугольника. Наложи их друг на друга, направив вершины в противоположные стороны.</a:t>
            </a:r>
          </a:p>
        </p:txBody>
      </p:sp>
      <p:sp>
        <p:nvSpPr>
          <p:cNvPr id="65" name="Прямоугольник 64"/>
          <p:cNvSpPr/>
          <p:nvPr/>
        </p:nvSpPr>
        <p:spPr>
          <a:xfrm>
            <a:off x="827584" y="1848330"/>
            <a:ext cx="397866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0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1.</a:t>
            </a:r>
            <a:endParaRPr lang="ru-RU" sz="20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66" name="Прямоугольник 65"/>
          <p:cNvSpPr/>
          <p:nvPr/>
        </p:nvSpPr>
        <p:spPr>
          <a:xfrm>
            <a:off x="3455690" y="1931010"/>
            <a:ext cx="397866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0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2.</a:t>
            </a:r>
            <a:endParaRPr lang="ru-RU" sz="20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67" name="Прямоугольник 66"/>
          <p:cNvSpPr/>
          <p:nvPr/>
        </p:nvSpPr>
        <p:spPr>
          <a:xfrm>
            <a:off x="6018701" y="1899218"/>
            <a:ext cx="397866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0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3.</a:t>
            </a:r>
            <a:endParaRPr lang="ru-RU" sz="20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68" name="Прямоугольник 67"/>
          <p:cNvSpPr/>
          <p:nvPr/>
        </p:nvSpPr>
        <p:spPr>
          <a:xfrm>
            <a:off x="2427718" y="3973601"/>
            <a:ext cx="397866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0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4.</a:t>
            </a:r>
            <a:endParaRPr lang="ru-RU" sz="20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69" name="Прямоугольник 68"/>
          <p:cNvSpPr/>
          <p:nvPr/>
        </p:nvSpPr>
        <p:spPr>
          <a:xfrm>
            <a:off x="4855977" y="4006725"/>
            <a:ext cx="397866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0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5.</a:t>
            </a:r>
            <a:endParaRPr lang="ru-RU" sz="20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9538299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4048" y="22956"/>
            <a:ext cx="3857620" cy="1393023"/>
          </a:xfrm>
        </p:spPr>
        <p:txBody>
          <a:bodyPr>
            <a:normAutofit/>
          </a:bodyPr>
          <a:lstStyle/>
          <a:p>
            <a:r>
              <a:rPr lang="ru-RU" sz="3000" dirty="0">
                <a:solidFill>
                  <a:schemeClr val="accent2">
                    <a:lumMod val="10000"/>
                  </a:schemeClr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</a:rPr>
              <a:t>Флаг </a:t>
            </a:r>
            <a:br>
              <a:rPr lang="ru-RU" sz="3000" dirty="0">
                <a:solidFill>
                  <a:schemeClr val="accent2">
                    <a:lumMod val="10000"/>
                  </a:schemeClr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</a:rPr>
            </a:br>
            <a:r>
              <a:rPr lang="ru-RU" sz="3000" dirty="0">
                <a:solidFill>
                  <a:schemeClr val="accent2">
                    <a:lumMod val="10000"/>
                  </a:schemeClr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</a:rPr>
              <a:t>Государства Израиля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2499742"/>
            <a:ext cx="5329214" cy="2303858"/>
          </a:xfrm>
        </p:spPr>
        <p:txBody>
          <a:bodyPr>
            <a:normAutofit lnSpcReduction="10000"/>
          </a:bodyPr>
          <a:lstStyle/>
          <a:p>
            <a:pPr algn="ctr">
              <a:buNone/>
            </a:pPr>
            <a:endParaRPr lang="ru-RU" dirty="0">
              <a:solidFill>
                <a:schemeClr val="accent2">
                  <a:lumMod val="10000"/>
                </a:schemeClr>
              </a:solidFill>
            </a:endParaRPr>
          </a:p>
          <a:p>
            <a:pPr algn="ctr">
              <a:buNone/>
            </a:pPr>
            <a:endParaRPr lang="ru-RU" dirty="0">
              <a:solidFill>
                <a:schemeClr val="accent2">
                  <a:lumMod val="10000"/>
                </a:schemeClr>
              </a:solidFill>
            </a:endParaRPr>
          </a:p>
          <a:p>
            <a:pPr algn="ctr">
              <a:buNone/>
            </a:pPr>
            <a:r>
              <a:rPr lang="ru-RU" dirty="0">
                <a:solidFill>
                  <a:schemeClr val="accent2">
                    <a:lumMod val="10000"/>
                  </a:schemeClr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</a:rPr>
              <a:t>Герб</a:t>
            </a:r>
          </a:p>
          <a:p>
            <a:pPr algn="ctr">
              <a:buNone/>
            </a:pPr>
            <a:r>
              <a:rPr lang="ru-RU" dirty="0">
                <a:solidFill>
                  <a:schemeClr val="accent2">
                    <a:lumMod val="10000"/>
                  </a:schemeClr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</a:rPr>
              <a:t> Государства Израиля</a:t>
            </a:r>
          </a:p>
        </p:txBody>
      </p:sp>
      <p:pic>
        <p:nvPicPr>
          <p:cNvPr id="19459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99393" l="0" r="10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5286380" y="1415979"/>
            <a:ext cx="3462084" cy="37275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9460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123478"/>
            <a:ext cx="4637956" cy="293179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00E862-166C-4547-83EA-6382D8AD06A5}" type="datetime1">
              <a:rPr lang="ru-RU" smtClean="0"/>
              <a:t>02.12.2022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811922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5F4D06-8F93-429D-9A8B-65604F4AC911}" type="datetime1">
              <a:rPr lang="ru-RU" smtClean="0"/>
              <a:t>02.12.2022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15</a:t>
            </a:fld>
            <a:endParaRPr lang="ru-RU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754" r="26670"/>
          <a:stretch/>
        </p:blipFill>
        <p:spPr bwMode="auto">
          <a:xfrm>
            <a:off x="1442243" y="2432293"/>
            <a:ext cx="1604403" cy="21663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8711" y="339501"/>
            <a:ext cx="1890723" cy="23762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494" r="25362"/>
          <a:stretch/>
        </p:blipFill>
        <p:spPr bwMode="auto">
          <a:xfrm>
            <a:off x="6156176" y="2362097"/>
            <a:ext cx="1110538" cy="23066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3" y="339500"/>
            <a:ext cx="1486712" cy="22322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879" y="2715766"/>
            <a:ext cx="2232249" cy="22322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Прямоугольник 12"/>
          <p:cNvSpPr/>
          <p:nvPr/>
        </p:nvSpPr>
        <p:spPr>
          <a:xfrm>
            <a:off x="2339752" y="339501"/>
            <a:ext cx="418101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905">
                  <a:solidFill>
                    <a:schemeClr val="accent6">
                      <a:lumMod val="50000"/>
                    </a:schemeClr>
                  </a:solidFill>
                </a:ln>
                <a:solidFill>
                  <a:schemeClr val="accent4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Подсвечники</a:t>
            </a:r>
            <a:endParaRPr lang="ru-RU" sz="5400" b="1" cap="none" spc="0" dirty="0">
              <a:ln w="1905">
                <a:solidFill>
                  <a:schemeClr val="accent6">
                    <a:lumMod val="50000"/>
                  </a:schemeClr>
                </a:solidFill>
              </a:ln>
              <a:solidFill>
                <a:schemeClr val="accent4">
                  <a:lumMod val="75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3081" name="Picture 9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6307" y="1248696"/>
            <a:ext cx="1227906" cy="13230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777838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0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357554" y="0"/>
            <a:ext cx="5786446" cy="2250279"/>
          </a:xfrm>
        </p:spPr>
        <p:txBody>
          <a:bodyPr>
            <a:normAutofit/>
          </a:bodyPr>
          <a:lstStyle/>
          <a:p>
            <a:r>
              <a:rPr lang="ru-RU" sz="3000" dirty="0">
                <a:solidFill>
                  <a:schemeClr val="accent2">
                    <a:lumMod val="10000"/>
                  </a:schemeClr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</a:rPr>
              <a:t>Один из внешних символов иудаизма с XIX века — </a:t>
            </a:r>
            <a:r>
              <a:rPr lang="ru-RU" sz="3000" b="1" dirty="0">
                <a:solidFill>
                  <a:schemeClr val="accent2">
                    <a:lumMod val="10000"/>
                  </a:schemeClr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</a:rPr>
              <a:t>шестиконечная Звезда Давида</a:t>
            </a:r>
            <a:r>
              <a:rPr lang="ru-RU" sz="3000" dirty="0">
                <a:solidFill>
                  <a:schemeClr val="accent2">
                    <a:lumMod val="10000"/>
                  </a:schemeClr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</a:rPr>
              <a:t>.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-367985" y="2827799"/>
            <a:ext cx="6000760" cy="2303858"/>
          </a:xfrm>
        </p:spPr>
        <p:txBody>
          <a:bodyPr>
            <a:normAutofit lnSpcReduction="10000"/>
          </a:bodyPr>
          <a:lstStyle/>
          <a:p>
            <a:pPr algn="ctr">
              <a:buNone/>
            </a:pPr>
            <a:r>
              <a:rPr lang="ru-RU" sz="3000" dirty="0">
                <a:solidFill>
                  <a:schemeClr val="accent2">
                    <a:lumMod val="10000"/>
                  </a:schemeClr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</a:rPr>
              <a:t>Более древним символом иудаизма является </a:t>
            </a:r>
            <a:r>
              <a:rPr lang="ru-RU" sz="3000" b="1" dirty="0">
                <a:solidFill>
                  <a:schemeClr val="accent2">
                    <a:lumMod val="10000"/>
                  </a:schemeClr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</a:rPr>
              <a:t>семисвечник (Менора)</a:t>
            </a:r>
            <a:r>
              <a:rPr lang="ru-RU" sz="3000" dirty="0">
                <a:solidFill>
                  <a:schemeClr val="accent2">
                    <a:lumMod val="10000"/>
                  </a:schemeClr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</a:rPr>
              <a:t>, который, согласно Библии и традиции, стоял в Скинии и Иерусалимском храме.</a:t>
            </a:r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971600" y="895788"/>
            <a:ext cx="1969368" cy="19438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FE7D71-2DE3-496D-A9B0-06463C158FBF}" type="datetime1">
              <a:rPr lang="ru-RU" smtClean="0"/>
              <a:t>02.12.2022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16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179513" y="49189"/>
            <a:ext cx="8640743" cy="978729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marL="47625" marR="47625">
              <a:lnSpc>
                <a:spcPct val="80000"/>
              </a:lnSpc>
              <a:spcAft>
                <a:spcPts val="0"/>
              </a:spcAft>
            </a:pPr>
            <a:r>
              <a:rPr lang="ru-RU" sz="3600" b="1" dirty="0" smtClean="0">
                <a:ln/>
                <a:solidFill>
                  <a:schemeClr val="accent3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Самые </a:t>
            </a:r>
            <a:r>
              <a:rPr lang="ru-RU" sz="3600" b="1" dirty="0">
                <a:ln/>
                <a:solidFill>
                  <a:schemeClr val="accent3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популярные символы иудаизма</a:t>
            </a:r>
          </a:p>
        </p:txBody>
      </p:sp>
      <p:pic>
        <p:nvPicPr>
          <p:cNvPr id="9218" name="Picture 2" descr="http://worldartsme.com/?module=images&amp;act=download&amp;url=7-branch-menorah-clipart-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2250279"/>
            <a:ext cx="2880320" cy="26683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http://worldartsme.com/?module=images&amp;act=download&amp;url=7-branch-menorah-clipart-1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62308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2135922"/>
            <a:ext cx="2880320" cy="28970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5F4D06-8F93-429D-9A8B-65604F4AC911}" type="datetime1">
              <a:rPr lang="ru-RU" smtClean="0"/>
              <a:t>03.12.2022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17</a:t>
            </a:fld>
            <a:endParaRPr lang="ru-RU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28477156"/>
              </p:ext>
            </p:extLst>
          </p:nvPr>
        </p:nvGraphicFramePr>
        <p:xfrm>
          <a:off x="1187624" y="267494"/>
          <a:ext cx="6048668" cy="4559962"/>
        </p:xfrm>
        <a:graphic>
          <a:graphicData uri="http://schemas.openxmlformats.org/drawingml/2006/table">
            <a:tbl>
              <a:tblPr firstRow="1" firstCol="1" bandRow="1"/>
              <a:tblGrid>
                <a:gridCol w="355804"/>
                <a:gridCol w="355804"/>
                <a:gridCol w="355804"/>
                <a:gridCol w="355804"/>
                <a:gridCol w="355804"/>
                <a:gridCol w="355804"/>
                <a:gridCol w="355804"/>
                <a:gridCol w="355804"/>
                <a:gridCol w="355804"/>
                <a:gridCol w="355804"/>
                <a:gridCol w="355804"/>
                <a:gridCol w="355804"/>
                <a:gridCol w="355804"/>
                <a:gridCol w="355804"/>
                <a:gridCol w="355804"/>
                <a:gridCol w="355804"/>
                <a:gridCol w="355804"/>
              </a:tblGrid>
              <a:tr h="36004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de-DE" sz="1400" kern="150" dirty="0">
                          <a:effectLst/>
                          <a:latin typeface="Times New Roman"/>
                          <a:ea typeface="Andale Sans UI"/>
                          <a:cs typeface="Times New Roman"/>
                        </a:rPr>
                        <a:t> </a:t>
                      </a:r>
                      <a:endParaRPr lang="ru-RU" sz="1200" kern="150" dirty="0">
                        <a:effectLst/>
                        <a:latin typeface="Times New Roman"/>
                        <a:ea typeface="Andale Sans UI"/>
                        <a:cs typeface="Tahoma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de-DE" sz="1400" kern="150">
                          <a:effectLst/>
                          <a:latin typeface="Times New Roman"/>
                          <a:ea typeface="Andale Sans UI"/>
                          <a:cs typeface="Times New Roman"/>
                        </a:rPr>
                        <a:t> </a:t>
                      </a:r>
                      <a:endParaRPr lang="ru-RU" sz="1200" kern="150">
                        <a:effectLst/>
                        <a:latin typeface="Times New Roman"/>
                        <a:ea typeface="Andale Sans UI"/>
                        <a:cs typeface="Tahoma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de-DE" sz="1400" kern="150">
                          <a:effectLst/>
                          <a:latin typeface="Times New Roman"/>
                          <a:ea typeface="Andale Sans UI"/>
                          <a:cs typeface="Times New Roman"/>
                        </a:rPr>
                        <a:t> </a:t>
                      </a:r>
                      <a:endParaRPr lang="ru-RU" sz="1200" kern="150">
                        <a:effectLst/>
                        <a:latin typeface="Times New Roman"/>
                        <a:ea typeface="Andale Sans UI"/>
                        <a:cs typeface="Tahoma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de-DE" sz="1400" kern="150">
                          <a:effectLst/>
                          <a:latin typeface="Times New Roman"/>
                          <a:ea typeface="Andale Sans UI"/>
                          <a:cs typeface="Times New Roman"/>
                        </a:rPr>
                        <a:t> </a:t>
                      </a:r>
                      <a:endParaRPr lang="ru-RU" sz="1200" kern="150">
                        <a:effectLst/>
                        <a:latin typeface="Times New Roman"/>
                        <a:ea typeface="Andale Sans UI"/>
                        <a:cs typeface="Tahoma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de-DE" sz="1400" kern="150">
                          <a:effectLst/>
                          <a:latin typeface="Times New Roman"/>
                          <a:ea typeface="Andale Sans UI"/>
                          <a:cs typeface="Times New Roman"/>
                        </a:rPr>
                        <a:t> </a:t>
                      </a:r>
                      <a:endParaRPr lang="ru-RU" sz="1200" kern="150">
                        <a:effectLst/>
                        <a:latin typeface="Times New Roman"/>
                        <a:ea typeface="Andale Sans UI"/>
                        <a:cs typeface="Tahoma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de-DE" sz="1400" kern="150">
                          <a:effectLst/>
                          <a:latin typeface="Times New Roman"/>
                          <a:ea typeface="Andale Sans UI"/>
                          <a:cs typeface="Times New Roman"/>
                        </a:rPr>
                        <a:t> </a:t>
                      </a:r>
                      <a:endParaRPr lang="ru-RU" sz="1200" kern="150">
                        <a:effectLst/>
                        <a:latin typeface="Times New Roman"/>
                        <a:ea typeface="Andale Sans UI"/>
                        <a:cs typeface="Tahoma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de-DE" sz="1400" kern="150">
                          <a:effectLst/>
                          <a:latin typeface="Times New Roman"/>
                          <a:ea typeface="Andale Sans UI"/>
                          <a:cs typeface="Times New Roman"/>
                        </a:rPr>
                        <a:t> </a:t>
                      </a:r>
                      <a:endParaRPr lang="ru-RU" sz="1200" kern="150">
                        <a:effectLst/>
                        <a:latin typeface="Times New Roman"/>
                        <a:ea typeface="Andale Sans UI"/>
                        <a:cs typeface="Tahoma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de-DE" sz="1400" kern="150">
                          <a:effectLst/>
                          <a:latin typeface="Times New Roman"/>
                          <a:ea typeface="Andale Sans UI"/>
                          <a:cs typeface="Times New Roman"/>
                        </a:rPr>
                        <a:t>1</a:t>
                      </a:r>
                      <a:endParaRPr lang="ru-RU" sz="1200" kern="150">
                        <a:effectLst/>
                        <a:latin typeface="Times New Roman"/>
                        <a:ea typeface="Andale Sans UI"/>
                        <a:cs typeface="Tahoma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905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de-DE" sz="1400" kern="150">
                          <a:effectLst/>
                          <a:latin typeface="Times New Roman"/>
                          <a:ea typeface="Andale Sans UI"/>
                          <a:cs typeface="Times New Roman"/>
                        </a:rPr>
                        <a:t> </a:t>
                      </a:r>
                      <a:endParaRPr lang="ru-RU" sz="1200" kern="150">
                        <a:effectLst/>
                        <a:latin typeface="Times New Roman"/>
                        <a:ea typeface="Andale Sans UI"/>
                        <a:cs typeface="Tahoma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de-DE" sz="1400" kern="150">
                          <a:effectLst/>
                          <a:latin typeface="Times New Roman"/>
                          <a:ea typeface="Andale Sans UI"/>
                          <a:cs typeface="Times New Roman"/>
                        </a:rPr>
                        <a:t> </a:t>
                      </a:r>
                      <a:endParaRPr lang="ru-RU" sz="1200" kern="150">
                        <a:effectLst/>
                        <a:latin typeface="Times New Roman"/>
                        <a:ea typeface="Andale Sans UI"/>
                        <a:cs typeface="Tahoma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de-DE" sz="1400" kern="150">
                          <a:effectLst/>
                          <a:latin typeface="Times New Roman"/>
                          <a:ea typeface="Andale Sans UI"/>
                          <a:cs typeface="Times New Roman"/>
                        </a:rPr>
                        <a:t> </a:t>
                      </a:r>
                      <a:endParaRPr lang="ru-RU" sz="1200" kern="150">
                        <a:effectLst/>
                        <a:latin typeface="Times New Roman"/>
                        <a:ea typeface="Andale Sans UI"/>
                        <a:cs typeface="Tahoma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de-DE" sz="1400" kern="150">
                          <a:effectLst/>
                          <a:latin typeface="Times New Roman"/>
                          <a:ea typeface="Andale Sans UI"/>
                          <a:cs typeface="Times New Roman"/>
                        </a:rPr>
                        <a:t> </a:t>
                      </a:r>
                      <a:endParaRPr lang="ru-RU" sz="1200" kern="150">
                        <a:effectLst/>
                        <a:latin typeface="Times New Roman"/>
                        <a:ea typeface="Andale Sans UI"/>
                        <a:cs typeface="Tahoma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de-DE" sz="1400" kern="150">
                          <a:effectLst/>
                          <a:latin typeface="Times New Roman"/>
                          <a:ea typeface="Andale Sans UI"/>
                          <a:cs typeface="Times New Roman"/>
                        </a:rPr>
                        <a:t> </a:t>
                      </a:r>
                      <a:endParaRPr lang="ru-RU" sz="1200" kern="150">
                        <a:effectLst/>
                        <a:latin typeface="Times New Roman"/>
                        <a:ea typeface="Andale Sans UI"/>
                        <a:cs typeface="Tahoma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de-DE" sz="1400" kern="150">
                          <a:effectLst/>
                          <a:latin typeface="Times New Roman"/>
                          <a:ea typeface="Andale Sans UI"/>
                          <a:cs typeface="Times New Roman"/>
                        </a:rPr>
                        <a:t> </a:t>
                      </a:r>
                      <a:endParaRPr lang="ru-RU" sz="1200" kern="150">
                        <a:effectLst/>
                        <a:latin typeface="Times New Roman"/>
                        <a:ea typeface="Andale Sans UI"/>
                        <a:cs typeface="Tahoma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de-DE" sz="1400" kern="150">
                          <a:effectLst/>
                          <a:latin typeface="Times New Roman"/>
                          <a:ea typeface="Andale Sans UI"/>
                          <a:cs typeface="Times New Roman"/>
                        </a:rPr>
                        <a:t> </a:t>
                      </a:r>
                      <a:endParaRPr lang="ru-RU" sz="1200" kern="150">
                        <a:effectLst/>
                        <a:latin typeface="Times New Roman"/>
                        <a:ea typeface="Andale Sans UI"/>
                        <a:cs typeface="Tahoma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de-DE" sz="1400" kern="150">
                          <a:effectLst/>
                          <a:latin typeface="Times New Roman"/>
                          <a:ea typeface="Andale Sans UI"/>
                          <a:cs typeface="Times New Roman"/>
                        </a:rPr>
                        <a:t> </a:t>
                      </a:r>
                      <a:endParaRPr lang="ru-RU" sz="1200" kern="150">
                        <a:effectLst/>
                        <a:latin typeface="Times New Roman"/>
                        <a:ea typeface="Andale Sans UI"/>
                        <a:cs typeface="Tahoma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de-DE" sz="1400" kern="150">
                          <a:effectLst/>
                          <a:latin typeface="Times New Roman"/>
                          <a:ea typeface="Andale Sans UI"/>
                          <a:cs typeface="Times New Roman"/>
                        </a:rPr>
                        <a:t> </a:t>
                      </a:r>
                      <a:endParaRPr lang="ru-RU" sz="1200" kern="150">
                        <a:effectLst/>
                        <a:latin typeface="Times New Roman"/>
                        <a:ea typeface="Andale Sans UI"/>
                        <a:cs typeface="Tahoma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395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de-DE" sz="1400" kern="150">
                          <a:effectLst/>
                          <a:latin typeface="Times New Roman"/>
                          <a:ea typeface="Andale Sans UI"/>
                          <a:cs typeface="Times New Roman"/>
                        </a:rPr>
                        <a:t> </a:t>
                      </a:r>
                      <a:endParaRPr lang="ru-RU" sz="1200" kern="150">
                        <a:effectLst/>
                        <a:latin typeface="Times New Roman"/>
                        <a:ea typeface="Andale Sans UI"/>
                        <a:cs typeface="Tahoma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de-DE" sz="1400" kern="150">
                          <a:effectLst/>
                          <a:latin typeface="Times New Roman"/>
                          <a:ea typeface="Andale Sans UI"/>
                          <a:cs typeface="Times New Roman"/>
                        </a:rPr>
                        <a:t> </a:t>
                      </a:r>
                      <a:endParaRPr lang="ru-RU" sz="1200" kern="150">
                        <a:effectLst/>
                        <a:latin typeface="Times New Roman"/>
                        <a:ea typeface="Andale Sans UI"/>
                        <a:cs typeface="Tahoma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de-DE" sz="1400" kern="150">
                          <a:effectLst/>
                          <a:latin typeface="Times New Roman"/>
                          <a:ea typeface="Andale Sans UI"/>
                          <a:cs typeface="Times New Roman"/>
                        </a:rPr>
                        <a:t> </a:t>
                      </a:r>
                      <a:endParaRPr lang="ru-RU" sz="1200" kern="150">
                        <a:effectLst/>
                        <a:latin typeface="Times New Roman"/>
                        <a:ea typeface="Andale Sans UI"/>
                        <a:cs typeface="Tahoma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de-DE" sz="1400" kern="150">
                          <a:effectLst/>
                          <a:latin typeface="Times New Roman"/>
                          <a:ea typeface="Andale Sans UI"/>
                          <a:cs typeface="Times New Roman"/>
                        </a:rPr>
                        <a:t> </a:t>
                      </a:r>
                      <a:endParaRPr lang="ru-RU" sz="1200" kern="150">
                        <a:effectLst/>
                        <a:latin typeface="Times New Roman"/>
                        <a:ea typeface="Andale Sans UI"/>
                        <a:cs typeface="Tahoma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de-DE" sz="1400" kern="150">
                          <a:effectLst/>
                          <a:latin typeface="Times New Roman"/>
                          <a:ea typeface="Andale Sans UI"/>
                          <a:cs typeface="Times New Roman"/>
                        </a:rPr>
                        <a:t> </a:t>
                      </a:r>
                      <a:endParaRPr lang="ru-RU" sz="1200" kern="150">
                        <a:effectLst/>
                        <a:latin typeface="Times New Roman"/>
                        <a:ea typeface="Andale Sans UI"/>
                        <a:cs typeface="Tahoma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de-DE" sz="1400" kern="150">
                          <a:effectLst/>
                          <a:latin typeface="Times New Roman"/>
                          <a:ea typeface="Andale Sans UI"/>
                          <a:cs typeface="Times New Roman"/>
                        </a:rPr>
                        <a:t> </a:t>
                      </a:r>
                      <a:endParaRPr lang="ru-RU" sz="1200" kern="150">
                        <a:effectLst/>
                        <a:latin typeface="Times New Roman"/>
                        <a:ea typeface="Andale Sans UI"/>
                        <a:cs typeface="Tahoma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de-DE" sz="1400" kern="150">
                          <a:effectLst/>
                          <a:latin typeface="Times New Roman"/>
                          <a:ea typeface="Andale Sans UI"/>
                          <a:cs typeface="Times New Roman"/>
                        </a:rPr>
                        <a:t>2</a:t>
                      </a:r>
                      <a:endParaRPr lang="ru-RU" sz="1200" kern="150">
                        <a:effectLst/>
                        <a:latin typeface="Times New Roman"/>
                        <a:ea typeface="Andale Sans UI"/>
                        <a:cs typeface="Tahoma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de-DE" sz="1400" kern="150">
                          <a:effectLst/>
                          <a:latin typeface="Times New Roman"/>
                          <a:ea typeface="Andale Sans UI"/>
                          <a:cs typeface="Times New Roman"/>
                        </a:rPr>
                        <a:t> </a:t>
                      </a:r>
                      <a:endParaRPr lang="ru-RU" sz="1200" kern="150">
                        <a:effectLst/>
                        <a:latin typeface="Times New Roman"/>
                        <a:ea typeface="Andale Sans UI"/>
                        <a:cs typeface="Tahoma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de-DE" sz="1400" kern="150">
                          <a:effectLst/>
                          <a:latin typeface="Times New Roman"/>
                          <a:ea typeface="Andale Sans UI"/>
                          <a:cs typeface="Times New Roman"/>
                        </a:rPr>
                        <a:t> </a:t>
                      </a:r>
                      <a:endParaRPr lang="ru-RU" sz="1200" kern="150">
                        <a:effectLst/>
                        <a:latin typeface="Times New Roman"/>
                        <a:ea typeface="Andale Sans UI"/>
                        <a:cs typeface="Tahoma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de-DE" sz="1400" kern="150" dirty="0">
                          <a:effectLst/>
                          <a:latin typeface="Times New Roman"/>
                          <a:ea typeface="Andale Sans UI"/>
                          <a:cs typeface="Times New Roman"/>
                        </a:rPr>
                        <a:t> </a:t>
                      </a:r>
                      <a:endParaRPr lang="ru-RU" sz="1200" kern="150" dirty="0">
                        <a:effectLst/>
                        <a:latin typeface="Times New Roman"/>
                        <a:ea typeface="Andale Sans UI"/>
                        <a:cs typeface="Tahoma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de-DE" sz="1400" kern="150">
                          <a:effectLst/>
                          <a:latin typeface="Times New Roman"/>
                          <a:ea typeface="Andale Sans UI"/>
                          <a:cs typeface="Times New Roman"/>
                        </a:rPr>
                        <a:t> </a:t>
                      </a:r>
                      <a:endParaRPr lang="ru-RU" sz="1200" kern="150">
                        <a:effectLst/>
                        <a:latin typeface="Times New Roman"/>
                        <a:ea typeface="Andale Sans UI"/>
                        <a:cs typeface="Tahoma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de-DE" sz="1400" kern="150">
                          <a:effectLst/>
                          <a:latin typeface="Times New Roman"/>
                          <a:ea typeface="Andale Sans UI"/>
                          <a:cs typeface="Times New Roman"/>
                        </a:rPr>
                        <a:t> </a:t>
                      </a:r>
                      <a:endParaRPr lang="ru-RU" sz="1200" kern="150">
                        <a:effectLst/>
                        <a:latin typeface="Times New Roman"/>
                        <a:ea typeface="Andale Sans UI"/>
                        <a:cs typeface="Tahoma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de-DE" sz="1400" kern="150">
                          <a:effectLst/>
                          <a:latin typeface="Times New Roman"/>
                          <a:ea typeface="Andale Sans UI"/>
                          <a:cs typeface="Times New Roman"/>
                        </a:rPr>
                        <a:t> </a:t>
                      </a:r>
                      <a:endParaRPr lang="ru-RU" sz="1200" kern="150">
                        <a:effectLst/>
                        <a:latin typeface="Times New Roman"/>
                        <a:ea typeface="Andale Sans UI"/>
                        <a:cs typeface="Tahoma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de-DE" sz="1400" kern="150">
                          <a:effectLst/>
                          <a:latin typeface="Times New Roman"/>
                          <a:ea typeface="Andale Sans UI"/>
                          <a:cs typeface="Times New Roman"/>
                        </a:rPr>
                        <a:t> </a:t>
                      </a:r>
                      <a:endParaRPr lang="ru-RU" sz="1200" kern="150">
                        <a:effectLst/>
                        <a:latin typeface="Times New Roman"/>
                        <a:ea typeface="Andale Sans UI"/>
                        <a:cs typeface="Tahoma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de-DE" sz="1400" kern="150">
                          <a:effectLst/>
                          <a:latin typeface="Times New Roman"/>
                          <a:ea typeface="Andale Sans UI"/>
                          <a:cs typeface="Times New Roman"/>
                        </a:rPr>
                        <a:t> </a:t>
                      </a:r>
                      <a:endParaRPr lang="ru-RU" sz="1200" kern="150">
                        <a:effectLst/>
                        <a:latin typeface="Times New Roman"/>
                        <a:ea typeface="Andale Sans UI"/>
                        <a:cs typeface="Tahoma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de-DE" sz="1400" kern="150">
                          <a:effectLst/>
                          <a:latin typeface="Times New Roman"/>
                          <a:ea typeface="Andale Sans UI"/>
                          <a:cs typeface="Times New Roman"/>
                        </a:rPr>
                        <a:t> </a:t>
                      </a:r>
                      <a:endParaRPr lang="ru-RU" sz="1200" kern="150">
                        <a:effectLst/>
                        <a:latin typeface="Times New Roman"/>
                        <a:ea typeface="Andale Sans UI"/>
                        <a:cs typeface="Tahoma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de-DE" sz="1400" kern="150">
                          <a:effectLst/>
                          <a:latin typeface="Times New Roman"/>
                          <a:ea typeface="Andale Sans UI"/>
                          <a:cs typeface="Times New Roman"/>
                        </a:rPr>
                        <a:t> </a:t>
                      </a:r>
                      <a:endParaRPr lang="ru-RU" sz="1200" kern="150">
                        <a:effectLst/>
                        <a:latin typeface="Times New Roman"/>
                        <a:ea typeface="Andale Sans UI"/>
                        <a:cs typeface="Tahoma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36786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de-DE" sz="1400" kern="150">
                          <a:effectLst/>
                          <a:latin typeface="Times New Roman"/>
                          <a:ea typeface="Andale Sans UI"/>
                          <a:cs typeface="Times New Roman"/>
                        </a:rPr>
                        <a:t> </a:t>
                      </a:r>
                      <a:endParaRPr lang="ru-RU" sz="1200" kern="150">
                        <a:effectLst/>
                        <a:latin typeface="Times New Roman"/>
                        <a:ea typeface="Andale Sans UI"/>
                        <a:cs typeface="Tahoma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de-DE" sz="1400" kern="150" dirty="0">
                          <a:effectLst/>
                          <a:latin typeface="Times New Roman"/>
                          <a:ea typeface="Andale Sans UI"/>
                          <a:cs typeface="Times New Roman"/>
                        </a:rPr>
                        <a:t> </a:t>
                      </a:r>
                      <a:endParaRPr lang="ru-RU" sz="1200" kern="150" dirty="0">
                        <a:effectLst/>
                        <a:latin typeface="Times New Roman"/>
                        <a:ea typeface="Andale Sans UI"/>
                        <a:cs typeface="Tahoma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de-DE" sz="1400" kern="150">
                          <a:effectLst/>
                          <a:latin typeface="Times New Roman"/>
                          <a:ea typeface="Andale Sans UI"/>
                          <a:cs typeface="Times New Roman"/>
                        </a:rPr>
                        <a:t> </a:t>
                      </a:r>
                      <a:endParaRPr lang="ru-RU" sz="1200" kern="150">
                        <a:effectLst/>
                        <a:latin typeface="Times New Roman"/>
                        <a:ea typeface="Andale Sans UI"/>
                        <a:cs typeface="Tahoma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de-DE" sz="1400" kern="150">
                          <a:effectLst/>
                          <a:latin typeface="Times New Roman"/>
                          <a:ea typeface="Andale Sans UI"/>
                          <a:cs typeface="Times New Roman"/>
                        </a:rPr>
                        <a:t> </a:t>
                      </a:r>
                      <a:endParaRPr lang="ru-RU" sz="1200" kern="150">
                        <a:effectLst/>
                        <a:latin typeface="Times New Roman"/>
                        <a:ea typeface="Andale Sans UI"/>
                        <a:cs typeface="Tahoma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de-DE" sz="1400" kern="150">
                          <a:effectLst/>
                          <a:latin typeface="Times New Roman"/>
                          <a:ea typeface="Andale Sans UI"/>
                          <a:cs typeface="Times New Roman"/>
                        </a:rPr>
                        <a:t> </a:t>
                      </a:r>
                      <a:endParaRPr lang="ru-RU" sz="1200" kern="150">
                        <a:effectLst/>
                        <a:latin typeface="Times New Roman"/>
                        <a:ea typeface="Andale Sans UI"/>
                        <a:cs typeface="Tahoma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de-DE" sz="1400" kern="150">
                          <a:effectLst/>
                          <a:latin typeface="Times New Roman"/>
                          <a:ea typeface="Andale Sans UI"/>
                          <a:cs typeface="Times New Roman"/>
                        </a:rPr>
                        <a:t>3</a:t>
                      </a:r>
                      <a:endParaRPr lang="ru-RU" sz="1200" kern="150">
                        <a:effectLst/>
                        <a:latin typeface="Times New Roman"/>
                        <a:ea typeface="Andale Sans UI"/>
                        <a:cs typeface="Tahoma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de-DE" sz="1400" kern="150">
                          <a:effectLst/>
                          <a:latin typeface="Times New Roman"/>
                          <a:ea typeface="Andale Sans UI"/>
                          <a:cs typeface="Times New Roman"/>
                        </a:rPr>
                        <a:t> </a:t>
                      </a:r>
                      <a:endParaRPr lang="ru-RU" sz="1200" kern="150">
                        <a:effectLst/>
                        <a:latin typeface="Times New Roman"/>
                        <a:ea typeface="Andale Sans UI"/>
                        <a:cs typeface="Tahoma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de-DE" sz="1400" kern="150">
                          <a:effectLst/>
                          <a:latin typeface="Times New Roman"/>
                          <a:ea typeface="Andale Sans UI"/>
                          <a:cs typeface="Times New Roman"/>
                        </a:rPr>
                        <a:t> </a:t>
                      </a:r>
                      <a:endParaRPr lang="ru-RU" sz="1200" kern="150">
                        <a:effectLst/>
                        <a:latin typeface="Times New Roman"/>
                        <a:ea typeface="Andale Sans UI"/>
                        <a:cs typeface="Tahoma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de-DE" sz="1400" kern="150">
                          <a:effectLst/>
                          <a:latin typeface="Times New Roman"/>
                          <a:ea typeface="Andale Sans UI"/>
                          <a:cs typeface="Times New Roman"/>
                        </a:rPr>
                        <a:t> </a:t>
                      </a:r>
                      <a:endParaRPr lang="ru-RU" sz="1200" kern="150">
                        <a:effectLst/>
                        <a:latin typeface="Times New Roman"/>
                        <a:ea typeface="Andale Sans UI"/>
                        <a:cs typeface="Tahoma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de-DE" sz="1400" kern="150">
                          <a:effectLst/>
                          <a:latin typeface="Times New Roman"/>
                          <a:ea typeface="Andale Sans UI"/>
                          <a:cs typeface="Times New Roman"/>
                        </a:rPr>
                        <a:t> </a:t>
                      </a:r>
                      <a:endParaRPr lang="ru-RU" sz="1200" kern="150">
                        <a:effectLst/>
                        <a:latin typeface="Times New Roman"/>
                        <a:ea typeface="Andale Sans UI"/>
                        <a:cs typeface="Tahoma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de-DE" sz="1400" kern="150">
                          <a:effectLst/>
                          <a:latin typeface="Times New Roman"/>
                          <a:ea typeface="Andale Sans UI"/>
                          <a:cs typeface="Times New Roman"/>
                        </a:rPr>
                        <a:t> </a:t>
                      </a:r>
                      <a:endParaRPr lang="ru-RU" sz="1200" kern="150">
                        <a:effectLst/>
                        <a:latin typeface="Times New Roman"/>
                        <a:ea typeface="Andale Sans UI"/>
                        <a:cs typeface="Tahoma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de-DE" sz="1400" kern="150" dirty="0">
                          <a:effectLst/>
                          <a:latin typeface="Times New Roman"/>
                          <a:ea typeface="Andale Sans UI"/>
                          <a:cs typeface="Times New Roman"/>
                        </a:rPr>
                        <a:t> </a:t>
                      </a:r>
                      <a:endParaRPr lang="ru-RU" sz="1200" kern="150" dirty="0">
                        <a:effectLst/>
                        <a:latin typeface="Times New Roman"/>
                        <a:ea typeface="Andale Sans UI"/>
                        <a:cs typeface="Tahoma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de-DE" sz="1400" kern="150" dirty="0">
                          <a:effectLst/>
                          <a:latin typeface="Times New Roman"/>
                          <a:ea typeface="Andale Sans UI"/>
                          <a:cs typeface="Times New Roman"/>
                        </a:rPr>
                        <a:t> </a:t>
                      </a:r>
                      <a:endParaRPr lang="ru-RU" sz="1200" kern="150" dirty="0">
                        <a:effectLst/>
                        <a:latin typeface="Times New Roman"/>
                        <a:ea typeface="Andale Sans UI"/>
                        <a:cs typeface="Tahoma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de-DE" sz="1400" kern="150">
                          <a:effectLst/>
                          <a:latin typeface="Times New Roman"/>
                          <a:ea typeface="Andale Sans UI"/>
                          <a:cs typeface="Times New Roman"/>
                        </a:rPr>
                        <a:t> </a:t>
                      </a:r>
                      <a:endParaRPr lang="ru-RU" sz="1200" kern="150">
                        <a:effectLst/>
                        <a:latin typeface="Times New Roman"/>
                        <a:ea typeface="Andale Sans UI"/>
                        <a:cs typeface="Tahoma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de-DE" sz="1400" kern="150" dirty="0">
                          <a:effectLst/>
                          <a:latin typeface="Times New Roman"/>
                          <a:ea typeface="Andale Sans UI"/>
                          <a:cs typeface="Times New Roman"/>
                        </a:rPr>
                        <a:t> </a:t>
                      </a:r>
                      <a:endParaRPr lang="ru-RU" sz="1200" kern="150" dirty="0">
                        <a:effectLst/>
                        <a:latin typeface="Times New Roman"/>
                        <a:ea typeface="Andale Sans UI"/>
                        <a:cs typeface="Tahoma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de-DE" sz="1400" kern="150" dirty="0">
                          <a:effectLst/>
                          <a:latin typeface="Times New Roman"/>
                          <a:ea typeface="Andale Sans UI"/>
                          <a:cs typeface="Times New Roman"/>
                        </a:rPr>
                        <a:t> </a:t>
                      </a:r>
                      <a:endParaRPr lang="ru-RU" sz="1200" kern="150" dirty="0">
                        <a:effectLst/>
                        <a:latin typeface="Times New Roman"/>
                        <a:ea typeface="Andale Sans UI"/>
                        <a:cs typeface="Tahoma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de-DE" sz="1400" kern="150">
                          <a:effectLst/>
                          <a:latin typeface="Times New Roman"/>
                          <a:ea typeface="Andale Sans UI"/>
                          <a:cs typeface="Times New Roman"/>
                        </a:rPr>
                        <a:t> </a:t>
                      </a:r>
                      <a:endParaRPr lang="ru-RU" sz="1200" kern="150">
                        <a:effectLst/>
                        <a:latin typeface="Times New Roman"/>
                        <a:ea typeface="Andale Sans UI"/>
                        <a:cs typeface="Tahoma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8412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de-DE" sz="1400" kern="150">
                          <a:effectLst/>
                          <a:latin typeface="Times New Roman"/>
                          <a:ea typeface="Andale Sans UI"/>
                          <a:cs typeface="Times New Roman"/>
                        </a:rPr>
                        <a:t> </a:t>
                      </a:r>
                      <a:endParaRPr lang="ru-RU" sz="1200" kern="150">
                        <a:effectLst/>
                        <a:latin typeface="Times New Roman"/>
                        <a:ea typeface="Andale Sans UI"/>
                        <a:cs typeface="Tahoma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de-DE" sz="1400" kern="150">
                          <a:effectLst/>
                          <a:latin typeface="Times New Roman"/>
                          <a:ea typeface="Andale Sans UI"/>
                          <a:cs typeface="Times New Roman"/>
                        </a:rPr>
                        <a:t> </a:t>
                      </a:r>
                      <a:endParaRPr lang="ru-RU" sz="1200" kern="150">
                        <a:effectLst/>
                        <a:latin typeface="Times New Roman"/>
                        <a:ea typeface="Andale Sans UI"/>
                        <a:cs typeface="Tahoma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de-DE" sz="1400" kern="150">
                          <a:effectLst/>
                          <a:latin typeface="Times New Roman"/>
                          <a:ea typeface="Andale Sans UI"/>
                          <a:cs typeface="Times New Roman"/>
                        </a:rPr>
                        <a:t> </a:t>
                      </a:r>
                      <a:endParaRPr lang="ru-RU" sz="1200" kern="150">
                        <a:effectLst/>
                        <a:latin typeface="Times New Roman"/>
                        <a:ea typeface="Andale Sans UI"/>
                        <a:cs typeface="Tahoma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de-DE" sz="1400" kern="150">
                          <a:effectLst/>
                          <a:latin typeface="Times New Roman"/>
                          <a:ea typeface="Andale Sans UI"/>
                          <a:cs typeface="Times New Roman"/>
                        </a:rPr>
                        <a:t> </a:t>
                      </a:r>
                      <a:endParaRPr lang="ru-RU" sz="1200" kern="150">
                        <a:effectLst/>
                        <a:latin typeface="Times New Roman"/>
                        <a:ea typeface="Andale Sans UI"/>
                        <a:cs typeface="Tahoma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de-DE" sz="1400" kern="150">
                          <a:effectLst/>
                          <a:latin typeface="Times New Roman"/>
                          <a:ea typeface="Andale Sans UI"/>
                          <a:cs typeface="Times New Roman"/>
                        </a:rPr>
                        <a:t> </a:t>
                      </a:r>
                      <a:endParaRPr lang="ru-RU" sz="1200" kern="150">
                        <a:effectLst/>
                        <a:latin typeface="Times New Roman"/>
                        <a:ea typeface="Andale Sans UI"/>
                        <a:cs typeface="Tahoma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de-DE" sz="1400" kern="150">
                          <a:effectLst/>
                          <a:latin typeface="Times New Roman"/>
                          <a:ea typeface="Andale Sans UI"/>
                          <a:cs typeface="Times New Roman"/>
                        </a:rPr>
                        <a:t> </a:t>
                      </a:r>
                      <a:endParaRPr lang="ru-RU" sz="1200" kern="150">
                        <a:effectLst/>
                        <a:latin typeface="Times New Roman"/>
                        <a:ea typeface="Andale Sans UI"/>
                        <a:cs typeface="Tahoma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de-DE" sz="1400" kern="150">
                          <a:effectLst/>
                          <a:latin typeface="Times New Roman"/>
                          <a:ea typeface="Andale Sans UI"/>
                          <a:cs typeface="Times New Roman"/>
                        </a:rPr>
                        <a:t> </a:t>
                      </a:r>
                      <a:endParaRPr lang="ru-RU" sz="1200" kern="150">
                        <a:effectLst/>
                        <a:latin typeface="Times New Roman"/>
                        <a:ea typeface="Andale Sans UI"/>
                        <a:cs typeface="Tahoma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de-DE" sz="1400" kern="150">
                          <a:effectLst/>
                          <a:latin typeface="Times New Roman"/>
                          <a:ea typeface="Andale Sans UI"/>
                          <a:cs typeface="Times New Roman"/>
                        </a:rPr>
                        <a:t> </a:t>
                      </a:r>
                      <a:endParaRPr lang="ru-RU" sz="1200" kern="150">
                        <a:effectLst/>
                        <a:latin typeface="Times New Roman"/>
                        <a:ea typeface="Andale Sans UI"/>
                        <a:cs typeface="Tahoma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905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de-DE" sz="1400" kern="150">
                          <a:effectLst/>
                          <a:latin typeface="Times New Roman"/>
                          <a:ea typeface="Andale Sans UI"/>
                          <a:cs typeface="Times New Roman"/>
                        </a:rPr>
                        <a:t> </a:t>
                      </a:r>
                      <a:endParaRPr lang="ru-RU" sz="1200" kern="150">
                        <a:effectLst/>
                        <a:latin typeface="Times New Roman"/>
                        <a:ea typeface="Andale Sans UI"/>
                        <a:cs typeface="Tahoma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de-DE" sz="1400" kern="150">
                          <a:effectLst/>
                          <a:latin typeface="Times New Roman"/>
                          <a:ea typeface="Andale Sans UI"/>
                          <a:cs typeface="Times New Roman"/>
                        </a:rPr>
                        <a:t> </a:t>
                      </a:r>
                      <a:endParaRPr lang="ru-RU" sz="1200" kern="150">
                        <a:effectLst/>
                        <a:latin typeface="Times New Roman"/>
                        <a:ea typeface="Andale Sans UI"/>
                        <a:cs typeface="Tahoma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de-DE" sz="1400" kern="150">
                          <a:effectLst/>
                          <a:latin typeface="Times New Roman"/>
                          <a:ea typeface="Andale Sans UI"/>
                          <a:cs typeface="Times New Roman"/>
                        </a:rPr>
                        <a:t> </a:t>
                      </a:r>
                      <a:endParaRPr lang="ru-RU" sz="1200" kern="150">
                        <a:effectLst/>
                        <a:latin typeface="Times New Roman"/>
                        <a:ea typeface="Andale Sans UI"/>
                        <a:cs typeface="Tahoma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de-DE" sz="1400" kern="150">
                          <a:effectLst/>
                          <a:latin typeface="Times New Roman"/>
                          <a:ea typeface="Andale Sans UI"/>
                          <a:cs typeface="Times New Roman"/>
                        </a:rPr>
                        <a:t> </a:t>
                      </a:r>
                      <a:endParaRPr lang="ru-RU" sz="1200" kern="150">
                        <a:effectLst/>
                        <a:latin typeface="Times New Roman"/>
                        <a:ea typeface="Andale Sans UI"/>
                        <a:cs typeface="Tahoma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de-DE" sz="1400" kern="150">
                          <a:effectLst/>
                          <a:latin typeface="Times New Roman"/>
                          <a:ea typeface="Andale Sans UI"/>
                          <a:cs typeface="Times New Roman"/>
                        </a:rPr>
                        <a:t> </a:t>
                      </a:r>
                      <a:endParaRPr lang="ru-RU" sz="1200" kern="150">
                        <a:effectLst/>
                        <a:latin typeface="Times New Roman"/>
                        <a:ea typeface="Andale Sans UI"/>
                        <a:cs typeface="Tahoma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de-DE" sz="1400" kern="150">
                          <a:effectLst/>
                          <a:latin typeface="Times New Roman"/>
                          <a:ea typeface="Andale Sans UI"/>
                          <a:cs typeface="Times New Roman"/>
                        </a:rPr>
                        <a:t> </a:t>
                      </a:r>
                      <a:endParaRPr lang="ru-RU" sz="1200" kern="150">
                        <a:effectLst/>
                        <a:latin typeface="Times New Roman"/>
                        <a:ea typeface="Andale Sans UI"/>
                        <a:cs typeface="Tahoma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de-DE" sz="1400" kern="150">
                          <a:effectLst/>
                          <a:latin typeface="Times New Roman"/>
                          <a:ea typeface="Andale Sans UI"/>
                          <a:cs typeface="Times New Roman"/>
                        </a:rPr>
                        <a:t> </a:t>
                      </a:r>
                      <a:endParaRPr lang="ru-RU" sz="1200" kern="150">
                        <a:effectLst/>
                        <a:latin typeface="Times New Roman"/>
                        <a:ea typeface="Andale Sans UI"/>
                        <a:cs typeface="Tahoma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de-DE" sz="1400" kern="150">
                          <a:effectLst/>
                          <a:latin typeface="Times New Roman"/>
                          <a:ea typeface="Andale Sans UI"/>
                          <a:cs typeface="Times New Roman"/>
                        </a:rPr>
                        <a:t> </a:t>
                      </a:r>
                      <a:endParaRPr lang="ru-RU" sz="1200" kern="150">
                        <a:effectLst/>
                        <a:latin typeface="Times New Roman"/>
                        <a:ea typeface="Andale Sans UI"/>
                        <a:cs typeface="Tahoma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de-DE" sz="1400" kern="150">
                          <a:effectLst/>
                          <a:latin typeface="Times New Roman"/>
                          <a:ea typeface="Andale Sans UI"/>
                          <a:cs typeface="Times New Roman"/>
                        </a:rPr>
                        <a:t> </a:t>
                      </a:r>
                      <a:endParaRPr lang="ru-RU" sz="1200" kern="150">
                        <a:effectLst/>
                        <a:latin typeface="Times New Roman"/>
                        <a:ea typeface="Andale Sans UI"/>
                        <a:cs typeface="Tahoma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7568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de-DE" sz="1400" kern="150">
                          <a:effectLst/>
                          <a:latin typeface="Times New Roman"/>
                          <a:ea typeface="Andale Sans UI"/>
                          <a:cs typeface="Times New Roman"/>
                        </a:rPr>
                        <a:t> </a:t>
                      </a:r>
                      <a:endParaRPr lang="ru-RU" sz="1200" kern="150">
                        <a:effectLst/>
                        <a:latin typeface="Times New Roman"/>
                        <a:ea typeface="Andale Sans UI"/>
                        <a:cs typeface="Tahoma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de-DE" sz="1400" kern="150">
                          <a:effectLst/>
                          <a:latin typeface="Times New Roman"/>
                          <a:ea typeface="Andale Sans UI"/>
                          <a:cs typeface="Times New Roman"/>
                        </a:rPr>
                        <a:t> </a:t>
                      </a:r>
                      <a:endParaRPr lang="ru-RU" sz="1200" kern="150">
                        <a:effectLst/>
                        <a:latin typeface="Times New Roman"/>
                        <a:ea typeface="Andale Sans UI"/>
                        <a:cs typeface="Tahoma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de-DE" sz="1400" kern="150">
                          <a:effectLst/>
                          <a:latin typeface="Times New Roman"/>
                          <a:ea typeface="Andale Sans UI"/>
                          <a:cs typeface="Times New Roman"/>
                        </a:rPr>
                        <a:t> </a:t>
                      </a:r>
                      <a:endParaRPr lang="ru-RU" sz="1200" kern="150">
                        <a:effectLst/>
                        <a:latin typeface="Times New Roman"/>
                        <a:ea typeface="Andale Sans UI"/>
                        <a:cs typeface="Tahoma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de-DE" sz="1400" kern="150">
                          <a:effectLst/>
                          <a:latin typeface="Times New Roman"/>
                          <a:ea typeface="Andale Sans UI"/>
                          <a:cs typeface="Times New Roman"/>
                        </a:rPr>
                        <a:t> </a:t>
                      </a:r>
                      <a:endParaRPr lang="ru-RU" sz="1200" kern="150">
                        <a:effectLst/>
                        <a:latin typeface="Times New Roman"/>
                        <a:ea typeface="Andale Sans UI"/>
                        <a:cs typeface="Tahoma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de-DE" sz="1400" kern="150">
                          <a:effectLst/>
                          <a:latin typeface="Times New Roman"/>
                          <a:ea typeface="Andale Sans UI"/>
                          <a:cs typeface="Times New Roman"/>
                        </a:rPr>
                        <a:t> </a:t>
                      </a:r>
                      <a:endParaRPr lang="ru-RU" sz="1200" kern="150">
                        <a:effectLst/>
                        <a:latin typeface="Times New Roman"/>
                        <a:ea typeface="Andale Sans UI"/>
                        <a:cs typeface="Tahoma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de-DE" sz="1400" kern="150">
                          <a:effectLst/>
                          <a:latin typeface="Times New Roman"/>
                          <a:ea typeface="Andale Sans UI"/>
                          <a:cs typeface="Times New Roman"/>
                        </a:rPr>
                        <a:t> </a:t>
                      </a:r>
                      <a:endParaRPr lang="ru-RU" sz="1200" kern="150">
                        <a:effectLst/>
                        <a:latin typeface="Times New Roman"/>
                        <a:ea typeface="Andale Sans UI"/>
                        <a:cs typeface="Tahoma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de-DE" sz="1400" kern="150">
                          <a:effectLst/>
                          <a:latin typeface="Times New Roman"/>
                          <a:ea typeface="Andale Sans UI"/>
                          <a:cs typeface="Times New Roman"/>
                        </a:rPr>
                        <a:t> </a:t>
                      </a:r>
                      <a:endParaRPr lang="ru-RU" sz="1200" kern="150">
                        <a:effectLst/>
                        <a:latin typeface="Times New Roman"/>
                        <a:ea typeface="Andale Sans UI"/>
                        <a:cs typeface="Tahoma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de-DE" sz="1400" kern="150">
                          <a:effectLst/>
                          <a:latin typeface="Times New Roman"/>
                          <a:ea typeface="Andale Sans UI"/>
                          <a:cs typeface="Times New Roman"/>
                        </a:rPr>
                        <a:t>4</a:t>
                      </a:r>
                      <a:endParaRPr lang="ru-RU" sz="1200" kern="150">
                        <a:effectLst/>
                        <a:latin typeface="Times New Roman"/>
                        <a:ea typeface="Andale Sans UI"/>
                        <a:cs typeface="Tahoma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905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de-DE" sz="1400" kern="150">
                          <a:effectLst/>
                          <a:latin typeface="Times New Roman"/>
                          <a:ea typeface="Andale Sans UI"/>
                          <a:cs typeface="Times New Roman"/>
                        </a:rPr>
                        <a:t> </a:t>
                      </a:r>
                      <a:endParaRPr lang="ru-RU" sz="1200" kern="150">
                        <a:effectLst/>
                        <a:latin typeface="Times New Roman"/>
                        <a:ea typeface="Andale Sans UI"/>
                        <a:cs typeface="Tahoma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de-DE" sz="1400" kern="150">
                          <a:effectLst/>
                          <a:latin typeface="Times New Roman"/>
                          <a:ea typeface="Andale Sans UI"/>
                          <a:cs typeface="Times New Roman"/>
                        </a:rPr>
                        <a:t> </a:t>
                      </a:r>
                      <a:endParaRPr lang="ru-RU" sz="1200" kern="150">
                        <a:effectLst/>
                        <a:latin typeface="Times New Roman"/>
                        <a:ea typeface="Andale Sans UI"/>
                        <a:cs typeface="Tahoma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de-DE" sz="1400" kern="150">
                          <a:effectLst/>
                          <a:latin typeface="Times New Roman"/>
                          <a:ea typeface="Andale Sans UI"/>
                          <a:cs typeface="Times New Roman"/>
                        </a:rPr>
                        <a:t> </a:t>
                      </a:r>
                      <a:endParaRPr lang="ru-RU" sz="1200" kern="150">
                        <a:effectLst/>
                        <a:latin typeface="Times New Roman"/>
                        <a:ea typeface="Andale Sans UI"/>
                        <a:cs typeface="Tahoma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de-DE" sz="1400" kern="150">
                          <a:effectLst/>
                          <a:latin typeface="Times New Roman"/>
                          <a:ea typeface="Andale Sans UI"/>
                          <a:cs typeface="Times New Roman"/>
                        </a:rPr>
                        <a:t> </a:t>
                      </a:r>
                      <a:endParaRPr lang="ru-RU" sz="1200" kern="150">
                        <a:effectLst/>
                        <a:latin typeface="Times New Roman"/>
                        <a:ea typeface="Andale Sans UI"/>
                        <a:cs typeface="Tahoma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de-DE" sz="1400" kern="150">
                          <a:effectLst/>
                          <a:latin typeface="Times New Roman"/>
                          <a:ea typeface="Andale Sans UI"/>
                          <a:cs typeface="Times New Roman"/>
                        </a:rPr>
                        <a:t> </a:t>
                      </a:r>
                      <a:endParaRPr lang="ru-RU" sz="1200" kern="150">
                        <a:effectLst/>
                        <a:latin typeface="Times New Roman"/>
                        <a:ea typeface="Andale Sans UI"/>
                        <a:cs typeface="Tahoma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de-DE" sz="1400" kern="150">
                          <a:effectLst/>
                          <a:latin typeface="Times New Roman"/>
                          <a:ea typeface="Andale Sans UI"/>
                          <a:cs typeface="Times New Roman"/>
                        </a:rPr>
                        <a:t> </a:t>
                      </a:r>
                      <a:endParaRPr lang="ru-RU" sz="1200" kern="150">
                        <a:effectLst/>
                        <a:latin typeface="Times New Roman"/>
                        <a:ea typeface="Andale Sans UI"/>
                        <a:cs typeface="Tahoma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de-DE" sz="1400" kern="150">
                          <a:effectLst/>
                          <a:latin typeface="Times New Roman"/>
                          <a:ea typeface="Andale Sans UI"/>
                          <a:cs typeface="Times New Roman"/>
                        </a:rPr>
                        <a:t> </a:t>
                      </a:r>
                      <a:endParaRPr lang="ru-RU" sz="1200" kern="150">
                        <a:effectLst/>
                        <a:latin typeface="Times New Roman"/>
                        <a:ea typeface="Andale Sans UI"/>
                        <a:cs typeface="Tahoma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de-DE" sz="1400" kern="150">
                          <a:effectLst/>
                          <a:latin typeface="Times New Roman"/>
                          <a:ea typeface="Andale Sans UI"/>
                          <a:cs typeface="Times New Roman"/>
                        </a:rPr>
                        <a:t> </a:t>
                      </a:r>
                      <a:endParaRPr lang="ru-RU" sz="1200" kern="150">
                        <a:effectLst/>
                        <a:latin typeface="Times New Roman"/>
                        <a:ea typeface="Andale Sans UI"/>
                        <a:cs typeface="Tahoma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de-DE" sz="1400" kern="150">
                          <a:effectLst/>
                          <a:latin typeface="Times New Roman"/>
                          <a:ea typeface="Andale Sans UI"/>
                          <a:cs typeface="Times New Roman"/>
                        </a:rPr>
                        <a:t> </a:t>
                      </a:r>
                      <a:endParaRPr lang="ru-RU" sz="1200" kern="150">
                        <a:effectLst/>
                        <a:latin typeface="Times New Roman"/>
                        <a:ea typeface="Andale Sans UI"/>
                        <a:cs typeface="Tahoma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3657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de-DE" sz="1400" kern="150">
                          <a:effectLst/>
                          <a:latin typeface="Times New Roman"/>
                          <a:ea typeface="Andale Sans UI"/>
                          <a:cs typeface="Times New Roman"/>
                        </a:rPr>
                        <a:t> </a:t>
                      </a:r>
                      <a:endParaRPr lang="ru-RU" sz="1200" kern="150">
                        <a:effectLst/>
                        <a:latin typeface="Times New Roman"/>
                        <a:ea typeface="Andale Sans UI"/>
                        <a:cs typeface="Tahoma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de-DE" sz="1400" kern="150">
                          <a:effectLst/>
                          <a:latin typeface="Times New Roman"/>
                          <a:ea typeface="Andale Sans UI"/>
                          <a:cs typeface="Times New Roman"/>
                        </a:rPr>
                        <a:t> </a:t>
                      </a:r>
                      <a:endParaRPr lang="ru-RU" sz="1200" kern="150">
                        <a:effectLst/>
                        <a:latin typeface="Times New Roman"/>
                        <a:ea typeface="Andale Sans UI"/>
                        <a:cs typeface="Tahoma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de-DE" sz="1400" kern="150">
                          <a:effectLst/>
                          <a:latin typeface="Times New Roman"/>
                          <a:ea typeface="Andale Sans UI"/>
                          <a:cs typeface="Times New Roman"/>
                        </a:rPr>
                        <a:t> </a:t>
                      </a:r>
                      <a:endParaRPr lang="ru-RU" sz="1200" kern="150">
                        <a:effectLst/>
                        <a:latin typeface="Times New Roman"/>
                        <a:ea typeface="Andale Sans UI"/>
                        <a:cs typeface="Tahoma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de-DE" sz="1400" kern="150">
                          <a:effectLst/>
                          <a:latin typeface="Times New Roman"/>
                          <a:ea typeface="Andale Sans UI"/>
                          <a:cs typeface="Times New Roman"/>
                        </a:rPr>
                        <a:t> </a:t>
                      </a:r>
                      <a:endParaRPr lang="ru-RU" sz="1200" kern="150">
                        <a:effectLst/>
                        <a:latin typeface="Times New Roman"/>
                        <a:ea typeface="Andale Sans UI"/>
                        <a:cs typeface="Tahoma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de-DE" sz="1400" kern="150">
                          <a:effectLst/>
                          <a:latin typeface="Times New Roman"/>
                          <a:ea typeface="Andale Sans UI"/>
                          <a:cs typeface="Times New Roman"/>
                        </a:rPr>
                        <a:t> </a:t>
                      </a:r>
                      <a:endParaRPr lang="ru-RU" sz="1200" kern="150">
                        <a:effectLst/>
                        <a:latin typeface="Times New Roman"/>
                        <a:ea typeface="Andale Sans UI"/>
                        <a:cs typeface="Tahoma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de-DE" sz="1400" kern="150">
                          <a:effectLst/>
                          <a:latin typeface="Times New Roman"/>
                          <a:ea typeface="Andale Sans UI"/>
                          <a:cs typeface="Times New Roman"/>
                        </a:rPr>
                        <a:t> </a:t>
                      </a:r>
                      <a:endParaRPr lang="ru-RU" sz="1200" kern="150">
                        <a:effectLst/>
                        <a:latin typeface="Times New Roman"/>
                        <a:ea typeface="Andale Sans UI"/>
                        <a:cs typeface="Tahoma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de-DE" sz="1400" kern="150">
                          <a:effectLst/>
                          <a:latin typeface="Times New Roman"/>
                          <a:ea typeface="Andale Sans UI"/>
                          <a:cs typeface="Times New Roman"/>
                        </a:rPr>
                        <a:t> </a:t>
                      </a:r>
                      <a:endParaRPr lang="ru-RU" sz="1200" kern="150">
                        <a:effectLst/>
                        <a:latin typeface="Times New Roman"/>
                        <a:ea typeface="Andale Sans UI"/>
                        <a:cs typeface="Tahoma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de-DE" sz="1400" kern="150">
                          <a:effectLst/>
                          <a:latin typeface="Times New Roman"/>
                          <a:ea typeface="Andale Sans UI"/>
                          <a:cs typeface="Times New Roman"/>
                        </a:rPr>
                        <a:t> </a:t>
                      </a:r>
                      <a:endParaRPr lang="ru-RU" sz="1200" kern="150">
                        <a:effectLst/>
                        <a:latin typeface="Times New Roman"/>
                        <a:ea typeface="Andale Sans UI"/>
                        <a:cs typeface="Tahoma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905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de-DE" sz="1400" kern="150">
                          <a:effectLst/>
                          <a:latin typeface="Times New Roman"/>
                          <a:ea typeface="Andale Sans UI"/>
                          <a:cs typeface="Times New Roman"/>
                        </a:rPr>
                        <a:t> </a:t>
                      </a:r>
                      <a:endParaRPr lang="ru-RU" sz="1200" kern="150">
                        <a:effectLst/>
                        <a:latin typeface="Times New Roman"/>
                        <a:ea typeface="Andale Sans UI"/>
                        <a:cs typeface="Tahoma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de-DE" sz="1400" kern="150">
                          <a:effectLst/>
                          <a:latin typeface="Times New Roman"/>
                          <a:ea typeface="Andale Sans UI"/>
                          <a:cs typeface="Times New Roman"/>
                        </a:rPr>
                        <a:t> </a:t>
                      </a:r>
                      <a:endParaRPr lang="ru-RU" sz="1200" kern="150">
                        <a:effectLst/>
                        <a:latin typeface="Times New Roman"/>
                        <a:ea typeface="Andale Sans UI"/>
                        <a:cs typeface="Tahoma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de-DE" sz="1400" kern="150">
                          <a:effectLst/>
                          <a:latin typeface="Times New Roman"/>
                          <a:ea typeface="Andale Sans UI"/>
                          <a:cs typeface="Times New Roman"/>
                        </a:rPr>
                        <a:t> </a:t>
                      </a:r>
                      <a:endParaRPr lang="ru-RU" sz="1200" kern="150">
                        <a:effectLst/>
                        <a:latin typeface="Times New Roman"/>
                        <a:ea typeface="Andale Sans UI"/>
                        <a:cs typeface="Tahoma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de-DE" sz="1400" kern="150">
                          <a:effectLst/>
                          <a:latin typeface="Times New Roman"/>
                          <a:ea typeface="Andale Sans UI"/>
                          <a:cs typeface="Times New Roman"/>
                        </a:rPr>
                        <a:t> </a:t>
                      </a:r>
                      <a:endParaRPr lang="ru-RU" sz="1200" kern="150">
                        <a:effectLst/>
                        <a:latin typeface="Times New Roman"/>
                        <a:ea typeface="Andale Sans UI"/>
                        <a:cs typeface="Tahoma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de-DE" sz="1400" kern="150">
                          <a:effectLst/>
                          <a:latin typeface="Times New Roman"/>
                          <a:ea typeface="Andale Sans UI"/>
                          <a:cs typeface="Times New Roman"/>
                        </a:rPr>
                        <a:t> </a:t>
                      </a:r>
                      <a:endParaRPr lang="ru-RU" sz="1200" kern="150">
                        <a:effectLst/>
                        <a:latin typeface="Times New Roman"/>
                        <a:ea typeface="Andale Sans UI"/>
                        <a:cs typeface="Tahoma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de-DE" sz="1400" kern="150">
                          <a:effectLst/>
                          <a:latin typeface="Times New Roman"/>
                          <a:ea typeface="Andale Sans UI"/>
                          <a:cs typeface="Times New Roman"/>
                        </a:rPr>
                        <a:t> </a:t>
                      </a:r>
                      <a:endParaRPr lang="ru-RU" sz="1200" kern="150">
                        <a:effectLst/>
                        <a:latin typeface="Times New Roman"/>
                        <a:ea typeface="Andale Sans UI"/>
                        <a:cs typeface="Tahoma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de-DE" sz="1400" kern="150">
                          <a:effectLst/>
                          <a:latin typeface="Times New Roman"/>
                          <a:ea typeface="Andale Sans UI"/>
                          <a:cs typeface="Times New Roman"/>
                        </a:rPr>
                        <a:t> </a:t>
                      </a:r>
                      <a:endParaRPr lang="ru-RU" sz="1200" kern="150">
                        <a:effectLst/>
                        <a:latin typeface="Times New Roman"/>
                        <a:ea typeface="Andale Sans UI"/>
                        <a:cs typeface="Tahoma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de-DE" sz="1400" kern="150">
                          <a:effectLst/>
                          <a:latin typeface="Times New Roman"/>
                          <a:ea typeface="Andale Sans UI"/>
                          <a:cs typeface="Times New Roman"/>
                        </a:rPr>
                        <a:t> </a:t>
                      </a:r>
                      <a:endParaRPr lang="ru-RU" sz="1200" kern="150">
                        <a:effectLst/>
                        <a:latin typeface="Times New Roman"/>
                        <a:ea typeface="Andale Sans UI"/>
                        <a:cs typeface="Tahoma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de-DE" sz="1400" kern="150">
                          <a:effectLst/>
                          <a:latin typeface="Times New Roman"/>
                          <a:ea typeface="Andale Sans UI"/>
                          <a:cs typeface="Times New Roman"/>
                        </a:rPr>
                        <a:t> </a:t>
                      </a:r>
                      <a:endParaRPr lang="ru-RU" sz="1200" kern="150">
                        <a:effectLst/>
                        <a:latin typeface="Times New Roman"/>
                        <a:ea typeface="Andale Sans UI"/>
                        <a:cs typeface="Tahoma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8349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de-DE" sz="1400" kern="150">
                          <a:effectLst/>
                          <a:latin typeface="Times New Roman"/>
                          <a:ea typeface="Andale Sans UI"/>
                          <a:cs typeface="Times New Roman"/>
                        </a:rPr>
                        <a:t>5</a:t>
                      </a:r>
                      <a:endParaRPr lang="ru-RU" sz="1200" kern="150">
                        <a:effectLst/>
                        <a:latin typeface="Times New Roman"/>
                        <a:ea typeface="Andale Sans UI"/>
                        <a:cs typeface="Tahoma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de-DE" sz="1400" kern="150">
                          <a:effectLst/>
                          <a:latin typeface="Times New Roman"/>
                          <a:ea typeface="Andale Sans UI"/>
                          <a:cs typeface="Times New Roman"/>
                        </a:rPr>
                        <a:t> </a:t>
                      </a:r>
                      <a:endParaRPr lang="ru-RU" sz="1200" kern="150">
                        <a:effectLst/>
                        <a:latin typeface="Times New Roman"/>
                        <a:ea typeface="Andale Sans UI"/>
                        <a:cs typeface="Tahoma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de-DE" sz="1400" kern="150">
                          <a:effectLst/>
                          <a:latin typeface="Times New Roman"/>
                          <a:ea typeface="Andale Sans UI"/>
                          <a:cs typeface="Times New Roman"/>
                        </a:rPr>
                        <a:t> </a:t>
                      </a:r>
                      <a:endParaRPr lang="ru-RU" sz="1200" kern="150">
                        <a:effectLst/>
                        <a:latin typeface="Times New Roman"/>
                        <a:ea typeface="Andale Sans UI"/>
                        <a:cs typeface="Tahoma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de-DE" sz="1400" kern="150">
                          <a:effectLst/>
                          <a:latin typeface="Times New Roman"/>
                          <a:ea typeface="Andale Sans UI"/>
                          <a:cs typeface="Times New Roman"/>
                        </a:rPr>
                        <a:t> </a:t>
                      </a:r>
                      <a:endParaRPr lang="ru-RU" sz="1200" kern="150">
                        <a:effectLst/>
                        <a:latin typeface="Times New Roman"/>
                        <a:ea typeface="Andale Sans UI"/>
                        <a:cs typeface="Tahoma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de-DE" sz="1400" kern="150">
                          <a:effectLst/>
                          <a:latin typeface="Times New Roman"/>
                          <a:ea typeface="Andale Sans UI"/>
                          <a:cs typeface="Times New Roman"/>
                        </a:rPr>
                        <a:t> </a:t>
                      </a:r>
                      <a:endParaRPr lang="ru-RU" sz="1200" kern="150">
                        <a:effectLst/>
                        <a:latin typeface="Times New Roman"/>
                        <a:ea typeface="Andale Sans UI"/>
                        <a:cs typeface="Tahoma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de-DE" sz="1400" kern="150">
                          <a:effectLst/>
                          <a:latin typeface="Times New Roman"/>
                          <a:ea typeface="Andale Sans UI"/>
                          <a:cs typeface="Times New Roman"/>
                        </a:rPr>
                        <a:t> </a:t>
                      </a:r>
                      <a:endParaRPr lang="ru-RU" sz="1200" kern="150">
                        <a:effectLst/>
                        <a:latin typeface="Times New Roman"/>
                        <a:ea typeface="Andale Sans UI"/>
                        <a:cs typeface="Tahoma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de-DE" sz="1400" kern="150">
                          <a:effectLst/>
                          <a:latin typeface="Times New Roman"/>
                          <a:ea typeface="Andale Sans UI"/>
                          <a:cs typeface="Times New Roman"/>
                        </a:rPr>
                        <a:t> </a:t>
                      </a:r>
                      <a:endParaRPr lang="ru-RU" sz="1200" kern="150">
                        <a:effectLst/>
                        <a:latin typeface="Times New Roman"/>
                        <a:ea typeface="Andale Sans UI"/>
                        <a:cs typeface="Tahoma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de-DE" sz="1400" kern="150">
                          <a:effectLst/>
                          <a:latin typeface="Times New Roman"/>
                          <a:ea typeface="Andale Sans UI"/>
                          <a:cs typeface="Times New Roman"/>
                        </a:rPr>
                        <a:t> </a:t>
                      </a:r>
                      <a:endParaRPr lang="ru-RU" sz="1200" kern="150">
                        <a:effectLst/>
                        <a:latin typeface="Times New Roman"/>
                        <a:ea typeface="Andale Sans UI"/>
                        <a:cs typeface="Tahoma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de-DE" sz="1400" kern="150">
                          <a:effectLst/>
                          <a:latin typeface="Times New Roman"/>
                          <a:ea typeface="Andale Sans UI"/>
                          <a:cs typeface="Times New Roman"/>
                        </a:rPr>
                        <a:t> </a:t>
                      </a:r>
                      <a:endParaRPr lang="ru-RU" sz="1200" kern="150">
                        <a:effectLst/>
                        <a:latin typeface="Times New Roman"/>
                        <a:ea typeface="Andale Sans UI"/>
                        <a:cs typeface="Tahoma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de-DE" sz="1400" kern="150">
                          <a:effectLst/>
                          <a:latin typeface="Times New Roman"/>
                          <a:ea typeface="Andale Sans UI"/>
                          <a:cs typeface="Times New Roman"/>
                        </a:rPr>
                        <a:t> </a:t>
                      </a:r>
                      <a:endParaRPr lang="ru-RU" sz="1200" kern="150">
                        <a:effectLst/>
                        <a:latin typeface="Times New Roman"/>
                        <a:ea typeface="Andale Sans UI"/>
                        <a:cs typeface="Tahoma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de-DE" sz="1400" kern="150">
                          <a:effectLst/>
                          <a:latin typeface="Times New Roman"/>
                          <a:ea typeface="Andale Sans UI"/>
                          <a:cs typeface="Times New Roman"/>
                        </a:rPr>
                        <a:t> </a:t>
                      </a:r>
                      <a:endParaRPr lang="ru-RU" sz="1200" kern="150">
                        <a:effectLst/>
                        <a:latin typeface="Times New Roman"/>
                        <a:ea typeface="Andale Sans UI"/>
                        <a:cs typeface="Tahoma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de-DE" sz="1400" kern="150">
                          <a:effectLst/>
                          <a:latin typeface="Times New Roman"/>
                          <a:ea typeface="Andale Sans UI"/>
                          <a:cs typeface="Times New Roman"/>
                        </a:rPr>
                        <a:t> </a:t>
                      </a:r>
                      <a:endParaRPr lang="ru-RU" sz="1200" kern="150">
                        <a:effectLst/>
                        <a:latin typeface="Times New Roman"/>
                        <a:ea typeface="Andale Sans UI"/>
                        <a:cs typeface="Tahoma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de-DE" sz="1400" kern="150">
                          <a:effectLst/>
                          <a:latin typeface="Times New Roman"/>
                          <a:ea typeface="Andale Sans UI"/>
                          <a:cs typeface="Times New Roman"/>
                        </a:rPr>
                        <a:t> </a:t>
                      </a:r>
                      <a:endParaRPr lang="ru-RU" sz="1200" kern="150">
                        <a:effectLst/>
                        <a:latin typeface="Times New Roman"/>
                        <a:ea typeface="Andale Sans UI"/>
                        <a:cs typeface="Tahoma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de-DE" sz="1400" kern="150">
                          <a:effectLst/>
                          <a:latin typeface="Times New Roman"/>
                          <a:ea typeface="Andale Sans UI"/>
                          <a:cs typeface="Times New Roman"/>
                        </a:rPr>
                        <a:t> </a:t>
                      </a:r>
                      <a:endParaRPr lang="ru-RU" sz="1200" kern="150">
                        <a:effectLst/>
                        <a:latin typeface="Times New Roman"/>
                        <a:ea typeface="Andale Sans UI"/>
                        <a:cs typeface="Tahoma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de-DE" sz="1400" kern="150">
                          <a:effectLst/>
                          <a:latin typeface="Times New Roman"/>
                          <a:ea typeface="Andale Sans UI"/>
                          <a:cs typeface="Times New Roman"/>
                        </a:rPr>
                        <a:t> </a:t>
                      </a:r>
                      <a:endParaRPr lang="ru-RU" sz="1200" kern="150">
                        <a:effectLst/>
                        <a:latin typeface="Times New Roman"/>
                        <a:ea typeface="Andale Sans UI"/>
                        <a:cs typeface="Tahoma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de-DE" sz="1400" kern="150">
                          <a:effectLst/>
                          <a:latin typeface="Times New Roman"/>
                          <a:ea typeface="Andale Sans UI"/>
                          <a:cs typeface="Times New Roman"/>
                        </a:rPr>
                        <a:t> </a:t>
                      </a:r>
                      <a:endParaRPr lang="ru-RU" sz="1200" kern="150">
                        <a:effectLst/>
                        <a:latin typeface="Times New Roman"/>
                        <a:ea typeface="Andale Sans UI"/>
                        <a:cs typeface="Tahoma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de-DE" sz="1400" kern="150" dirty="0">
                          <a:effectLst/>
                          <a:latin typeface="Times New Roman"/>
                          <a:ea typeface="Andale Sans UI"/>
                          <a:cs typeface="Times New Roman"/>
                        </a:rPr>
                        <a:t> </a:t>
                      </a:r>
                      <a:endParaRPr lang="ru-RU" sz="1200" kern="150" dirty="0">
                        <a:effectLst/>
                        <a:latin typeface="Times New Roman"/>
                        <a:ea typeface="Andale Sans UI"/>
                        <a:cs typeface="Tahoma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600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de-DE" sz="1400" kern="150">
                          <a:effectLst/>
                          <a:latin typeface="Times New Roman"/>
                          <a:ea typeface="Andale Sans UI"/>
                          <a:cs typeface="Times New Roman"/>
                        </a:rPr>
                        <a:t> </a:t>
                      </a:r>
                      <a:endParaRPr lang="ru-RU" sz="1200" kern="150">
                        <a:effectLst/>
                        <a:latin typeface="Times New Roman"/>
                        <a:ea typeface="Andale Sans UI"/>
                        <a:cs typeface="Tahoma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de-DE" sz="1400" kern="150">
                          <a:effectLst/>
                          <a:latin typeface="Times New Roman"/>
                          <a:ea typeface="Andale Sans UI"/>
                          <a:cs typeface="Times New Roman"/>
                        </a:rPr>
                        <a:t> </a:t>
                      </a:r>
                      <a:endParaRPr lang="ru-RU" sz="1200" kern="150">
                        <a:effectLst/>
                        <a:latin typeface="Times New Roman"/>
                        <a:ea typeface="Andale Sans UI"/>
                        <a:cs typeface="Tahoma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de-DE" sz="1400" kern="150">
                          <a:effectLst/>
                          <a:latin typeface="Times New Roman"/>
                          <a:ea typeface="Andale Sans UI"/>
                          <a:cs typeface="Times New Roman"/>
                        </a:rPr>
                        <a:t> </a:t>
                      </a:r>
                      <a:endParaRPr lang="ru-RU" sz="1200" kern="150">
                        <a:effectLst/>
                        <a:latin typeface="Times New Roman"/>
                        <a:ea typeface="Andale Sans UI"/>
                        <a:cs typeface="Tahoma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de-DE" sz="1400" kern="150">
                          <a:effectLst/>
                          <a:latin typeface="Times New Roman"/>
                          <a:ea typeface="Andale Sans UI"/>
                          <a:cs typeface="Times New Roman"/>
                        </a:rPr>
                        <a:t> </a:t>
                      </a:r>
                      <a:endParaRPr lang="ru-RU" sz="1200" kern="150">
                        <a:effectLst/>
                        <a:latin typeface="Times New Roman"/>
                        <a:ea typeface="Andale Sans UI"/>
                        <a:cs typeface="Tahoma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de-DE" sz="1400" kern="150" dirty="0">
                          <a:effectLst/>
                          <a:latin typeface="Times New Roman"/>
                          <a:ea typeface="Andale Sans UI"/>
                          <a:cs typeface="Times New Roman"/>
                        </a:rPr>
                        <a:t>6</a:t>
                      </a:r>
                      <a:endParaRPr lang="ru-RU" sz="1200" kern="150" dirty="0">
                        <a:effectLst/>
                        <a:latin typeface="Times New Roman"/>
                        <a:ea typeface="Andale Sans UI"/>
                        <a:cs typeface="Tahoma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de-DE" sz="1400" kern="150">
                          <a:effectLst/>
                          <a:latin typeface="Times New Roman"/>
                          <a:ea typeface="Andale Sans UI"/>
                          <a:cs typeface="Times New Roman"/>
                        </a:rPr>
                        <a:t> </a:t>
                      </a:r>
                      <a:endParaRPr lang="ru-RU" sz="1200" kern="150">
                        <a:effectLst/>
                        <a:latin typeface="Times New Roman"/>
                        <a:ea typeface="Andale Sans UI"/>
                        <a:cs typeface="Tahoma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de-DE" sz="1400" kern="150">
                          <a:effectLst/>
                          <a:latin typeface="Times New Roman"/>
                          <a:ea typeface="Andale Sans UI"/>
                          <a:cs typeface="Times New Roman"/>
                        </a:rPr>
                        <a:t> </a:t>
                      </a:r>
                      <a:endParaRPr lang="ru-RU" sz="1200" kern="150">
                        <a:effectLst/>
                        <a:latin typeface="Times New Roman"/>
                        <a:ea typeface="Andale Sans UI"/>
                        <a:cs typeface="Tahoma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de-DE" sz="1400" kern="150">
                          <a:effectLst/>
                          <a:latin typeface="Times New Roman"/>
                          <a:ea typeface="Andale Sans UI"/>
                          <a:cs typeface="Times New Roman"/>
                        </a:rPr>
                        <a:t> </a:t>
                      </a:r>
                      <a:endParaRPr lang="ru-RU" sz="1200" kern="150">
                        <a:effectLst/>
                        <a:latin typeface="Times New Roman"/>
                        <a:ea typeface="Andale Sans UI"/>
                        <a:cs typeface="Tahoma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de-DE" sz="1400" kern="150">
                          <a:effectLst/>
                          <a:latin typeface="Times New Roman"/>
                          <a:ea typeface="Andale Sans UI"/>
                          <a:cs typeface="Times New Roman"/>
                        </a:rPr>
                        <a:t> </a:t>
                      </a:r>
                      <a:endParaRPr lang="ru-RU" sz="1200" kern="150">
                        <a:effectLst/>
                        <a:latin typeface="Times New Roman"/>
                        <a:ea typeface="Andale Sans UI"/>
                        <a:cs typeface="Tahoma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de-DE" sz="1400" kern="150">
                          <a:effectLst/>
                          <a:latin typeface="Times New Roman"/>
                          <a:ea typeface="Andale Sans UI"/>
                          <a:cs typeface="Times New Roman"/>
                        </a:rPr>
                        <a:t> </a:t>
                      </a:r>
                      <a:endParaRPr lang="ru-RU" sz="1200" kern="150">
                        <a:effectLst/>
                        <a:latin typeface="Times New Roman"/>
                        <a:ea typeface="Andale Sans UI"/>
                        <a:cs typeface="Tahoma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de-DE" sz="1400" kern="150">
                          <a:effectLst/>
                          <a:latin typeface="Times New Roman"/>
                          <a:ea typeface="Andale Sans UI"/>
                          <a:cs typeface="Times New Roman"/>
                        </a:rPr>
                        <a:t> </a:t>
                      </a:r>
                      <a:endParaRPr lang="ru-RU" sz="1200" kern="150">
                        <a:effectLst/>
                        <a:latin typeface="Times New Roman"/>
                        <a:ea typeface="Andale Sans UI"/>
                        <a:cs typeface="Tahoma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de-DE" sz="1400" kern="150">
                          <a:effectLst/>
                          <a:latin typeface="Times New Roman"/>
                          <a:ea typeface="Andale Sans UI"/>
                          <a:cs typeface="Times New Roman"/>
                        </a:rPr>
                        <a:t> </a:t>
                      </a:r>
                      <a:endParaRPr lang="ru-RU" sz="1200" kern="150">
                        <a:effectLst/>
                        <a:latin typeface="Times New Roman"/>
                        <a:ea typeface="Andale Sans UI"/>
                        <a:cs typeface="Tahoma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de-DE" sz="1400" kern="150">
                          <a:effectLst/>
                          <a:latin typeface="Times New Roman"/>
                          <a:ea typeface="Andale Sans UI"/>
                          <a:cs typeface="Times New Roman"/>
                        </a:rPr>
                        <a:t> </a:t>
                      </a:r>
                      <a:endParaRPr lang="ru-RU" sz="1200" kern="150">
                        <a:effectLst/>
                        <a:latin typeface="Times New Roman"/>
                        <a:ea typeface="Andale Sans UI"/>
                        <a:cs typeface="Tahoma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de-DE" sz="1400" kern="150">
                          <a:effectLst/>
                          <a:latin typeface="Times New Roman"/>
                          <a:ea typeface="Andale Sans UI"/>
                          <a:cs typeface="Times New Roman"/>
                        </a:rPr>
                        <a:t> </a:t>
                      </a:r>
                      <a:endParaRPr lang="ru-RU" sz="1200" kern="150">
                        <a:effectLst/>
                        <a:latin typeface="Times New Roman"/>
                        <a:ea typeface="Andale Sans UI"/>
                        <a:cs typeface="Tahoma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de-DE" sz="1400" kern="150">
                          <a:effectLst/>
                          <a:latin typeface="Times New Roman"/>
                          <a:ea typeface="Andale Sans UI"/>
                          <a:cs typeface="Times New Roman"/>
                        </a:rPr>
                        <a:t> </a:t>
                      </a:r>
                      <a:endParaRPr lang="ru-RU" sz="1200" kern="150">
                        <a:effectLst/>
                        <a:latin typeface="Times New Roman"/>
                        <a:ea typeface="Andale Sans UI"/>
                        <a:cs typeface="Tahoma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de-DE" sz="1400" kern="150">
                          <a:effectLst/>
                          <a:latin typeface="Times New Roman"/>
                          <a:ea typeface="Andale Sans UI"/>
                          <a:cs typeface="Times New Roman"/>
                        </a:rPr>
                        <a:t> </a:t>
                      </a:r>
                      <a:endParaRPr lang="ru-RU" sz="1200" kern="150">
                        <a:effectLst/>
                        <a:latin typeface="Times New Roman"/>
                        <a:ea typeface="Andale Sans UI"/>
                        <a:cs typeface="Tahoma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de-DE" sz="1400" kern="150">
                          <a:effectLst/>
                          <a:latin typeface="Times New Roman"/>
                          <a:ea typeface="Andale Sans UI"/>
                          <a:cs typeface="Times New Roman"/>
                        </a:rPr>
                        <a:t> </a:t>
                      </a:r>
                      <a:endParaRPr lang="ru-RU" sz="1200" kern="150">
                        <a:effectLst/>
                        <a:latin typeface="Times New Roman"/>
                        <a:ea typeface="Andale Sans UI"/>
                        <a:cs typeface="Tahoma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1930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de-DE" sz="1400" kern="150">
                          <a:effectLst/>
                          <a:latin typeface="Times New Roman"/>
                          <a:ea typeface="Andale Sans UI"/>
                          <a:cs typeface="Times New Roman"/>
                        </a:rPr>
                        <a:t> </a:t>
                      </a:r>
                      <a:endParaRPr lang="ru-RU" sz="1200" kern="150">
                        <a:effectLst/>
                        <a:latin typeface="Times New Roman"/>
                        <a:ea typeface="Andale Sans UI"/>
                        <a:cs typeface="Tahoma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de-DE" sz="1400" kern="150">
                          <a:effectLst/>
                          <a:latin typeface="Times New Roman"/>
                          <a:ea typeface="Andale Sans UI"/>
                          <a:cs typeface="Times New Roman"/>
                        </a:rPr>
                        <a:t> </a:t>
                      </a:r>
                      <a:endParaRPr lang="ru-RU" sz="1200" kern="150">
                        <a:effectLst/>
                        <a:latin typeface="Times New Roman"/>
                        <a:ea typeface="Andale Sans UI"/>
                        <a:cs typeface="Tahoma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de-DE" sz="1400" kern="150">
                          <a:effectLst/>
                          <a:latin typeface="Times New Roman"/>
                          <a:ea typeface="Andale Sans UI"/>
                          <a:cs typeface="Times New Roman"/>
                        </a:rPr>
                        <a:t> </a:t>
                      </a:r>
                      <a:endParaRPr lang="ru-RU" sz="1200" kern="150">
                        <a:effectLst/>
                        <a:latin typeface="Times New Roman"/>
                        <a:ea typeface="Andale Sans UI"/>
                        <a:cs typeface="Tahoma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de-DE" sz="1400" kern="150">
                          <a:effectLst/>
                          <a:latin typeface="Times New Roman"/>
                          <a:ea typeface="Andale Sans UI"/>
                          <a:cs typeface="Times New Roman"/>
                        </a:rPr>
                        <a:t> </a:t>
                      </a:r>
                      <a:endParaRPr lang="ru-RU" sz="1200" kern="150">
                        <a:effectLst/>
                        <a:latin typeface="Times New Roman"/>
                        <a:ea typeface="Andale Sans UI"/>
                        <a:cs typeface="Tahoma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de-DE" sz="1400" kern="150">
                          <a:effectLst/>
                          <a:latin typeface="Times New Roman"/>
                          <a:ea typeface="Andale Sans UI"/>
                          <a:cs typeface="Times New Roman"/>
                        </a:rPr>
                        <a:t> </a:t>
                      </a:r>
                      <a:endParaRPr lang="ru-RU" sz="1200" kern="150">
                        <a:effectLst/>
                        <a:latin typeface="Times New Roman"/>
                        <a:ea typeface="Andale Sans UI"/>
                        <a:cs typeface="Tahoma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de-DE" sz="1400" kern="150">
                          <a:effectLst/>
                          <a:latin typeface="Times New Roman"/>
                          <a:ea typeface="Andale Sans UI"/>
                          <a:cs typeface="Times New Roman"/>
                        </a:rPr>
                        <a:t>7</a:t>
                      </a:r>
                      <a:endParaRPr lang="ru-RU" sz="1200" kern="150">
                        <a:effectLst/>
                        <a:latin typeface="Times New Roman"/>
                        <a:ea typeface="Andale Sans UI"/>
                        <a:cs typeface="Tahoma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de-DE" sz="1400" kern="150">
                          <a:effectLst/>
                          <a:latin typeface="Times New Roman"/>
                          <a:ea typeface="Andale Sans UI"/>
                          <a:cs typeface="Times New Roman"/>
                        </a:rPr>
                        <a:t> </a:t>
                      </a:r>
                      <a:endParaRPr lang="ru-RU" sz="1200" kern="150">
                        <a:effectLst/>
                        <a:latin typeface="Times New Roman"/>
                        <a:ea typeface="Andale Sans UI"/>
                        <a:cs typeface="Tahoma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de-DE" sz="1400" kern="150">
                          <a:effectLst/>
                          <a:latin typeface="Times New Roman"/>
                          <a:ea typeface="Andale Sans UI"/>
                          <a:cs typeface="Times New Roman"/>
                        </a:rPr>
                        <a:t> </a:t>
                      </a:r>
                      <a:endParaRPr lang="ru-RU" sz="1200" kern="150">
                        <a:effectLst/>
                        <a:latin typeface="Times New Roman"/>
                        <a:ea typeface="Andale Sans UI"/>
                        <a:cs typeface="Tahoma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de-DE" sz="1400" kern="150">
                          <a:effectLst/>
                          <a:latin typeface="Times New Roman"/>
                          <a:ea typeface="Andale Sans UI"/>
                          <a:cs typeface="Times New Roman"/>
                        </a:rPr>
                        <a:t> </a:t>
                      </a:r>
                      <a:endParaRPr lang="ru-RU" sz="1200" kern="150">
                        <a:effectLst/>
                        <a:latin typeface="Times New Roman"/>
                        <a:ea typeface="Andale Sans UI"/>
                        <a:cs typeface="Tahoma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de-DE" sz="1400" kern="150">
                          <a:effectLst/>
                          <a:latin typeface="Times New Roman"/>
                          <a:ea typeface="Andale Sans UI"/>
                          <a:cs typeface="Times New Roman"/>
                        </a:rPr>
                        <a:t> </a:t>
                      </a:r>
                      <a:endParaRPr lang="ru-RU" sz="1200" kern="150">
                        <a:effectLst/>
                        <a:latin typeface="Times New Roman"/>
                        <a:ea typeface="Andale Sans UI"/>
                        <a:cs typeface="Tahoma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de-DE" sz="1400" kern="150">
                          <a:effectLst/>
                          <a:latin typeface="Times New Roman"/>
                          <a:ea typeface="Andale Sans UI"/>
                          <a:cs typeface="Times New Roman"/>
                        </a:rPr>
                        <a:t> </a:t>
                      </a:r>
                      <a:endParaRPr lang="ru-RU" sz="1200" kern="150">
                        <a:effectLst/>
                        <a:latin typeface="Times New Roman"/>
                        <a:ea typeface="Andale Sans UI"/>
                        <a:cs typeface="Tahoma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de-DE" sz="1400" kern="150">
                          <a:effectLst/>
                          <a:latin typeface="Times New Roman"/>
                          <a:ea typeface="Andale Sans UI"/>
                          <a:cs typeface="Times New Roman"/>
                        </a:rPr>
                        <a:t> </a:t>
                      </a:r>
                      <a:endParaRPr lang="ru-RU" sz="1200" kern="150">
                        <a:effectLst/>
                        <a:latin typeface="Times New Roman"/>
                        <a:ea typeface="Andale Sans UI"/>
                        <a:cs typeface="Tahoma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de-DE" sz="1400" kern="150">
                          <a:effectLst/>
                          <a:latin typeface="Times New Roman"/>
                          <a:ea typeface="Andale Sans UI"/>
                          <a:cs typeface="Times New Roman"/>
                        </a:rPr>
                        <a:t> </a:t>
                      </a:r>
                      <a:endParaRPr lang="ru-RU" sz="1200" kern="150">
                        <a:effectLst/>
                        <a:latin typeface="Times New Roman"/>
                        <a:ea typeface="Andale Sans UI"/>
                        <a:cs typeface="Tahoma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de-DE" sz="1400" kern="150">
                          <a:effectLst/>
                          <a:latin typeface="Times New Roman"/>
                          <a:ea typeface="Andale Sans UI"/>
                          <a:cs typeface="Times New Roman"/>
                        </a:rPr>
                        <a:t> </a:t>
                      </a:r>
                      <a:endParaRPr lang="ru-RU" sz="1200" kern="150">
                        <a:effectLst/>
                        <a:latin typeface="Times New Roman"/>
                        <a:ea typeface="Andale Sans UI"/>
                        <a:cs typeface="Tahoma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de-DE" sz="1400" kern="150">
                          <a:effectLst/>
                          <a:latin typeface="Times New Roman"/>
                          <a:ea typeface="Andale Sans UI"/>
                          <a:cs typeface="Times New Roman"/>
                        </a:rPr>
                        <a:t> </a:t>
                      </a:r>
                      <a:endParaRPr lang="ru-RU" sz="1200" kern="150">
                        <a:effectLst/>
                        <a:latin typeface="Times New Roman"/>
                        <a:ea typeface="Andale Sans UI"/>
                        <a:cs typeface="Tahoma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de-DE" sz="1400" kern="150">
                          <a:effectLst/>
                          <a:latin typeface="Times New Roman"/>
                          <a:ea typeface="Andale Sans UI"/>
                          <a:cs typeface="Times New Roman"/>
                        </a:rPr>
                        <a:t> </a:t>
                      </a:r>
                      <a:endParaRPr lang="ru-RU" sz="1200" kern="150">
                        <a:effectLst/>
                        <a:latin typeface="Times New Roman"/>
                        <a:ea typeface="Andale Sans UI"/>
                        <a:cs typeface="Tahoma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de-DE" sz="1400" kern="150" dirty="0">
                          <a:effectLst/>
                          <a:latin typeface="Times New Roman"/>
                          <a:ea typeface="Andale Sans UI"/>
                          <a:cs typeface="Times New Roman"/>
                        </a:rPr>
                        <a:t> </a:t>
                      </a:r>
                      <a:endParaRPr lang="ru-RU" sz="1200" kern="150" dirty="0">
                        <a:effectLst/>
                        <a:latin typeface="Times New Roman"/>
                        <a:ea typeface="Andale Sans UI"/>
                        <a:cs typeface="Tahoma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2321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de-DE" sz="1400" kern="150">
                          <a:effectLst/>
                          <a:latin typeface="Times New Roman"/>
                          <a:ea typeface="Andale Sans UI"/>
                          <a:cs typeface="Times New Roman"/>
                        </a:rPr>
                        <a:t> </a:t>
                      </a:r>
                      <a:endParaRPr lang="ru-RU" sz="1200" kern="150">
                        <a:effectLst/>
                        <a:latin typeface="Times New Roman"/>
                        <a:ea typeface="Andale Sans UI"/>
                        <a:cs typeface="Tahoma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de-DE" sz="1400" kern="150">
                          <a:effectLst/>
                          <a:latin typeface="Times New Roman"/>
                          <a:ea typeface="Andale Sans UI"/>
                          <a:cs typeface="Times New Roman"/>
                        </a:rPr>
                        <a:t> </a:t>
                      </a:r>
                      <a:endParaRPr lang="ru-RU" sz="1200" kern="150">
                        <a:effectLst/>
                        <a:latin typeface="Times New Roman"/>
                        <a:ea typeface="Andale Sans UI"/>
                        <a:cs typeface="Tahoma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de-DE" sz="1400" kern="150">
                          <a:effectLst/>
                          <a:latin typeface="Times New Roman"/>
                          <a:ea typeface="Andale Sans UI"/>
                          <a:cs typeface="Times New Roman"/>
                        </a:rPr>
                        <a:t> </a:t>
                      </a:r>
                      <a:endParaRPr lang="ru-RU" sz="1200" kern="150">
                        <a:effectLst/>
                        <a:latin typeface="Times New Roman"/>
                        <a:ea typeface="Andale Sans UI"/>
                        <a:cs typeface="Tahoma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de-DE" sz="1400" kern="150">
                          <a:effectLst/>
                          <a:latin typeface="Times New Roman"/>
                          <a:ea typeface="Andale Sans UI"/>
                          <a:cs typeface="Times New Roman"/>
                        </a:rPr>
                        <a:t> </a:t>
                      </a:r>
                      <a:endParaRPr lang="ru-RU" sz="1200" kern="150">
                        <a:effectLst/>
                        <a:latin typeface="Times New Roman"/>
                        <a:ea typeface="Andale Sans UI"/>
                        <a:cs typeface="Tahoma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de-DE" sz="1400" kern="150">
                          <a:effectLst/>
                          <a:latin typeface="Times New Roman"/>
                          <a:ea typeface="Andale Sans UI"/>
                          <a:cs typeface="Times New Roman"/>
                        </a:rPr>
                        <a:t> </a:t>
                      </a:r>
                      <a:endParaRPr lang="ru-RU" sz="1200" kern="150">
                        <a:effectLst/>
                        <a:latin typeface="Times New Roman"/>
                        <a:ea typeface="Andale Sans UI"/>
                        <a:cs typeface="Tahoma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de-DE" sz="1400" kern="150">
                          <a:effectLst/>
                          <a:latin typeface="Times New Roman"/>
                          <a:ea typeface="Andale Sans UI"/>
                          <a:cs typeface="Times New Roman"/>
                        </a:rPr>
                        <a:t>8</a:t>
                      </a:r>
                      <a:endParaRPr lang="ru-RU" sz="1200" kern="150">
                        <a:effectLst/>
                        <a:latin typeface="Times New Roman"/>
                        <a:ea typeface="Andale Sans UI"/>
                        <a:cs typeface="Tahoma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de-DE" sz="1400" kern="150">
                          <a:effectLst/>
                          <a:latin typeface="Times New Roman"/>
                          <a:ea typeface="Andale Sans UI"/>
                          <a:cs typeface="Times New Roman"/>
                        </a:rPr>
                        <a:t> </a:t>
                      </a:r>
                      <a:endParaRPr lang="ru-RU" sz="1200" kern="150">
                        <a:effectLst/>
                        <a:latin typeface="Times New Roman"/>
                        <a:ea typeface="Andale Sans UI"/>
                        <a:cs typeface="Tahoma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de-DE" sz="1400" kern="150">
                          <a:effectLst/>
                          <a:latin typeface="Times New Roman"/>
                          <a:ea typeface="Andale Sans UI"/>
                          <a:cs typeface="Times New Roman"/>
                        </a:rPr>
                        <a:t> </a:t>
                      </a:r>
                      <a:endParaRPr lang="ru-RU" sz="1200" kern="150">
                        <a:effectLst/>
                        <a:latin typeface="Times New Roman"/>
                        <a:ea typeface="Andale Sans UI"/>
                        <a:cs typeface="Tahoma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de-DE" sz="1400" kern="150">
                          <a:effectLst/>
                          <a:latin typeface="Times New Roman"/>
                          <a:ea typeface="Andale Sans UI"/>
                          <a:cs typeface="Times New Roman"/>
                        </a:rPr>
                        <a:t> </a:t>
                      </a:r>
                      <a:endParaRPr lang="ru-RU" sz="1200" kern="150">
                        <a:effectLst/>
                        <a:latin typeface="Times New Roman"/>
                        <a:ea typeface="Andale Sans UI"/>
                        <a:cs typeface="Tahoma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de-DE" sz="1400" kern="150">
                          <a:effectLst/>
                          <a:latin typeface="Times New Roman"/>
                          <a:ea typeface="Andale Sans UI"/>
                          <a:cs typeface="Times New Roman"/>
                        </a:rPr>
                        <a:t> </a:t>
                      </a:r>
                      <a:endParaRPr lang="ru-RU" sz="1200" kern="150">
                        <a:effectLst/>
                        <a:latin typeface="Times New Roman"/>
                        <a:ea typeface="Andale Sans UI"/>
                        <a:cs typeface="Tahoma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de-DE" sz="1400" kern="150">
                          <a:effectLst/>
                          <a:latin typeface="Times New Roman"/>
                          <a:ea typeface="Andale Sans UI"/>
                          <a:cs typeface="Times New Roman"/>
                        </a:rPr>
                        <a:t> </a:t>
                      </a:r>
                      <a:endParaRPr lang="ru-RU" sz="1200" kern="150">
                        <a:effectLst/>
                        <a:latin typeface="Times New Roman"/>
                        <a:ea typeface="Andale Sans UI"/>
                        <a:cs typeface="Tahoma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de-DE" sz="1400" kern="150">
                          <a:effectLst/>
                          <a:latin typeface="Times New Roman"/>
                          <a:ea typeface="Andale Sans UI"/>
                          <a:cs typeface="Times New Roman"/>
                        </a:rPr>
                        <a:t> </a:t>
                      </a:r>
                      <a:endParaRPr lang="ru-RU" sz="1200" kern="150">
                        <a:effectLst/>
                        <a:latin typeface="Times New Roman"/>
                        <a:ea typeface="Andale Sans UI"/>
                        <a:cs typeface="Tahoma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de-DE" sz="1400" kern="150">
                          <a:effectLst/>
                          <a:latin typeface="Times New Roman"/>
                          <a:ea typeface="Andale Sans UI"/>
                          <a:cs typeface="Times New Roman"/>
                        </a:rPr>
                        <a:t> </a:t>
                      </a:r>
                      <a:endParaRPr lang="ru-RU" sz="1200" kern="150">
                        <a:effectLst/>
                        <a:latin typeface="Times New Roman"/>
                        <a:ea typeface="Andale Sans UI"/>
                        <a:cs typeface="Tahoma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de-DE" sz="1400" kern="150">
                          <a:effectLst/>
                          <a:latin typeface="Times New Roman"/>
                          <a:ea typeface="Andale Sans UI"/>
                          <a:cs typeface="Times New Roman"/>
                        </a:rPr>
                        <a:t> </a:t>
                      </a:r>
                      <a:endParaRPr lang="ru-RU" sz="1200" kern="150">
                        <a:effectLst/>
                        <a:latin typeface="Times New Roman"/>
                        <a:ea typeface="Andale Sans UI"/>
                        <a:cs typeface="Tahoma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de-DE" sz="1400" kern="150">
                          <a:effectLst/>
                          <a:latin typeface="Times New Roman"/>
                          <a:ea typeface="Andale Sans UI"/>
                          <a:cs typeface="Times New Roman"/>
                        </a:rPr>
                        <a:t> </a:t>
                      </a:r>
                      <a:endParaRPr lang="ru-RU" sz="1200" kern="150">
                        <a:effectLst/>
                        <a:latin typeface="Times New Roman"/>
                        <a:ea typeface="Andale Sans UI"/>
                        <a:cs typeface="Tahoma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de-DE" sz="1400" kern="150">
                          <a:effectLst/>
                          <a:latin typeface="Times New Roman"/>
                          <a:ea typeface="Andale Sans UI"/>
                          <a:cs typeface="Times New Roman"/>
                        </a:rPr>
                        <a:t> </a:t>
                      </a:r>
                      <a:endParaRPr lang="ru-RU" sz="1200" kern="150">
                        <a:effectLst/>
                        <a:latin typeface="Times New Roman"/>
                        <a:ea typeface="Andale Sans UI"/>
                        <a:cs typeface="Tahoma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de-DE" sz="1400" kern="150">
                          <a:effectLst/>
                          <a:latin typeface="Times New Roman"/>
                          <a:ea typeface="Andale Sans UI"/>
                          <a:cs typeface="Times New Roman"/>
                        </a:rPr>
                        <a:t> </a:t>
                      </a:r>
                      <a:endParaRPr lang="ru-RU" sz="1200" kern="150">
                        <a:effectLst/>
                        <a:latin typeface="Times New Roman"/>
                        <a:ea typeface="Andale Sans UI"/>
                        <a:cs typeface="Tahoma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6558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de-DE" sz="1400" kern="150">
                          <a:effectLst/>
                          <a:latin typeface="Times New Roman"/>
                          <a:ea typeface="Andale Sans UI"/>
                          <a:cs typeface="Times New Roman"/>
                        </a:rPr>
                        <a:t> </a:t>
                      </a:r>
                      <a:endParaRPr lang="ru-RU" sz="1200" kern="150">
                        <a:effectLst/>
                        <a:latin typeface="Times New Roman"/>
                        <a:ea typeface="Andale Sans UI"/>
                        <a:cs typeface="Tahoma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de-DE" sz="1400" kern="150">
                          <a:effectLst/>
                          <a:latin typeface="Times New Roman"/>
                          <a:ea typeface="Andale Sans UI"/>
                          <a:cs typeface="Times New Roman"/>
                        </a:rPr>
                        <a:t> </a:t>
                      </a:r>
                      <a:endParaRPr lang="ru-RU" sz="1200" kern="150">
                        <a:effectLst/>
                        <a:latin typeface="Times New Roman"/>
                        <a:ea typeface="Andale Sans UI"/>
                        <a:cs typeface="Tahoma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de-DE" sz="1400" kern="150">
                          <a:effectLst/>
                          <a:latin typeface="Times New Roman"/>
                          <a:ea typeface="Andale Sans UI"/>
                          <a:cs typeface="Times New Roman"/>
                        </a:rPr>
                        <a:t> </a:t>
                      </a:r>
                      <a:endParaRPr lang="ru-RU" sz="1200" kern="150">
                        <a:effectLst/>
                        <a:latin typeface="Times New Roman"/>
                        <a:ea typeface="Andale Sans UI"/>
                        <a:cs typeface="Tahoma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de-DE" sz="1400" kern="150">
                          <a:effectLst/>
                          <a:latin typeface="Times New Roman"/>
                          <a:ea typeface="Andale Sans UI"/>
                          <a:cs typeface="Times New Roman"/>
                        </a:rPr>
                        <a:t> </a:t>
                      </a:r>
                      <a:endParaRPr lang="ru-RU" sz="1200" kern="150">
                        <a:effectLst/>
                        <a:latin typeface="Times New Roman"/>
                        <a:ea typeface="Andale Sans UI"/>
                        <a:cs typeface="Tahoma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de-DE" sz="1400" kern="150" dirty="0">
                          <a:effectLst/>
                          <a:latin typeface="Times New Roman"/>
                          <a:ea typeface="Andale Sans UI"/>
                          <a:cs typeface="Times New Roman"/>
                        </a:rPr>
                        <a:t> </a:t>
                      </a:r>
                      <a:endParaRPr lang="ru-RU" sz="1200" kern="150" dirty="0">
                        <a:effectLst/>
                        <a:latin typeface="Times New Roman"/>
                        <a:ea typeface="Andale Sans UI"/>
                        <a:cs typeface="Tahoma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de-DE" sz="1400" kern="150">
                          <a:effectLst/>
                          <a:latin typeface="Times New Roman"/>
                          <a:ea typeface="Andale Sans UI"/>
                          <a:cs typeface="Times New Roman"/>
                        </a:rPr>
                        <a:t> </a:t>
                      </a:r>
                      <a:endParaRPr lang="ru-RU" sz="1200" kern="150">
                        <a:effectLst/>
                        <a:latin typeface="Times New Roman"/>
                        <a:ea typeface="Andale Sans UI"/>
                        <a:cs typeface="Tahoma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de-DE" sz="1400" kern="150">
                          <a:effectLst/>
                          <a:latin typeface="Times New Roman"/>
                          <a:ea typeface="Andale Sans UI"/>
                          <a:cs typeface="Times New Roman"/>
                        </a:rPr>
                        <a:t>9</a:t>
                      </a:r>
                      <a:endParaRPr lang="ru-RU" sz="1200" kern="150">
                        <a:effectLst/>
                        <a:latin typeface="Times New Roman"/>
                        <a:ea typeface="Andale Sans UI"/>
                        <a:cs typeface="Tahoma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de-DE" sz="1400" kern="150">
                          <a:effectLst/>
                          <a:latin typeface="Times New Roman"/>
                          <a:ea typeface="Andale Sans UI"/>
                          <a:cs typeface="Times New Roman"/>
                        </a:rPr>
                        <a:t> </a:t>
                      </a:r>
                      <a:endParaRPr lang="ru-RU" sz="1200" kern="150">
                        <a:effectLst/>
                        <a:latin typeface="Times New Roman"/>
                        <a:ea typeface="Andale Sans UI"/>
                        <a:cs typeface="Tahoma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de-DE" sz="1400" kern="150">
                          <a:effectLst/>
                          <a:latin typeface="Times New Roman"/>
                          <a:ea typeface="Andale Sans UI"/>
                          <a:cs typeface="Times New Roman"/>
                        </a:rPr>
                        <a:t> </a:t>
                      </a:r>
                      <a:endParaRPr lang="ru-RU" sz="1200" kern="150">
                        <a:effectLst/>
                        <a:latin typeface="Times New Roman"/>
                        <a:ea typeface="Andale Sans UI"/>
                        <a:cs typeface="Tahoma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de-DE" sz="1400" kern="150">
                          <a:effectLst/>
                          <a:latin typeface="Times New Roman"/>
                          <a:ea typeface="Andale Sans UI"/>
                          <a:cs typeface="Times New Roman"/>
                        </a:rPr>
                        <a:t> </a:t>
                      </a:r>
                      <a:endParaRPr lang="ru-RU" sz="1200" kern="150">
                        <a:effectLst/>
                        <a:latin typeface="Times New Roman"/>
                        <a:ea typeface="Andale Sans UI"/>
                        <a:cs typeface="Tahoma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de-DE" sz="1400" kern="150">
                          <a:effectLst/>
                          <a:latin typeface="Times New Roman"/>
                          <a:ea typeface="Andale Sans UI"/>
                          <a:cs typeface="Times New Roman"/>
                        </a:rPr>
                        <a:t> </a:t>
                      </a:r>
                      <a:endParaRPr lang="ru-RU" sz="1200" kern="150">
                        <a:effectLst/>
                        <a:latin typeface="Times New Roman"/>
                        <a:ea typeface="Andale Sans UI"/>
                        <a:cs typeface="Tahoma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de-DE" sz="1400" kern="150">
                          <a:effectLst/>
                          <a:latin typeface="Times New Roman"/>
                          <a:ea typeface="Andale Sans UI"/>
                          <a:cs typeface="Times New Roman"/>
                        </a:rPr>
                        <a:t> </a:t>
                      </a:r>
                      <a:endParaRPr lang="ru-RU" sz="1200" kern="150">
                        <a:effectLst/>
                        <a:latin typeface="Times New Roman"/>
                        <a:ea typeface="Andale Sans UI"/>
                        <a:cs typeface="Tahoma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de-DE" sz="1400" kern="150">
                          <a:effectLst/>
                          <a:latin typeface="Times New Roman"/>
                          <a:ea typeface="Andale Sans UI"/>
                          <a:cs typeface="Times New Roman"/>
                        </a:rPr>
                        <a:t> </a:t>
                      </a:r>
                      <a:endParaRPr lang="ru-RU" sz="1200" kern="150">
                        <a:effectLst/>
                        <a:latin typeface="Times New Roman"/>
                        <a:ea typeface="Andale Sans UI"/>
                        <a:cs typeface="Tahoma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de-DE" sz="1400" kern="150">
                          <a:effectLst/>
                          <a:latin typeface="Times New Roman"/>
                          <a:ea typeface="Andale Sans UI"/>
                          <a:cs typeface="Times New Roman"/>
                        </a:rPr>
                        <a:t> </a:t>
                      </a:r>
                      <a:endParaRPr lang="ru-RU" sz="1200" kern="150">
                        <a:effectLst/>
                        <a:latin typeface="Times New Roman"/>
                        <a:ea typeface="Andale Sans UI"/>
                        <a:cs typeface="Tahoma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de-DE" sz="1400" kern="150">
                          <a:effectLst/>
                          <a:latin typeface="Times New Roman"/>
                          <a:ea typeface="Andale Sans UI"/>
                          <a:cs typeface="Times New Roman"/>
                        </a:rPr>
                        <a:t> </a:t>
                      </a:r>
                      <a:endParaRPr lang="ru-RU" sz="1200" kern="150">
                        <a:effectLst/>
                        <a:latin typeface="Times New Roman"/>
                        <a:ea typeface="Andale Sans UI"/>
                        <a:cs typeface="Tahoma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de-DE" sz="1400" kern="150">
                          <a:effectLst/>
                          <a:latin typeface="Times New Roman"/>
                          <a:ea typeface="Andale Sans UI"/>
                          <a:cs typeface="Times New Roman"/>
                        </a:rPr>
                        <a:t> </a:t>
                      </a:r>
                      <a:endParaRPr lang="ru-RU" sz="1200" kern="150">
                        <a:effectLst/>
                        <a:latin typeface="Times New Roman"/>
                        <a:ea typeface="Andale Sans UI"/>
                        <a:cs typeface="Tahoma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de-DE" sz="1400" kern="150">
                          <a:effectLst/>
                          <a:latin typeface="Times New Roman"/>
                          <a:ea typeface="Andale Sans UI"/>
                          <a:cs typeface="Times New Roman"/>
                        </a:rPr>
                        <a:t> </a:t>
                      </a:r>
                      <a:endParaRPr lang="ru-RU" sz="1200" kern="150">
                        <a:effectLst/>
                        <a:latin typeface="Times New Roman"/>
                        <a:ea typeface="Andale Sans UI"/>
                        <a:cs typeface="Tahoma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600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de-DE" sz="1400" kern="150">
                          <a:effectLst/>
                          <a:latin typeface="Times New Roman"/>
                          <a:ea typeface="Andale Sans UI"/>
                          <a:cs typeface="Times New Roman"/>
                        </a:rPr>
                        <a:t> </a:t>
                      </a:r>
                      <a:endParaRPr lang="ru-RU" sz="1200" kern="150">
                        <a:effectLst/>
                        <a:latin typeface="Times New Roman"/>
                        <a:ea typeface="Andale Sans UI"/>
                        <a:cs typeface="Tahoma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de-DE" sz="1400" kern="150">
                          <a:effectLst/>
                          <a:latin typeface="Times New Roman"/>
                          <a:ea typeface="Andale Sans UI"/>
                          <a:cs typeface="Times New Roman"/>
                        </a:rPr>
                        <a:t> </a:t>
                      </a:r>
                      <a:endParaRPr lang="ru-RU" sz="1200" kern="150">
                        <a:effectLst/>
                        <a:latin typeface="Times New Roman"/>
                        <a:ea typeface="Andale Sans UI"/>
                        <a:cs typeface="Tahoma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de-DE" sz="1400" kern="150">
                          <a:effectLst/>
                          <a:latin typeface="Times New Roman"/>
                          <a:ea typeface="Andale Sans UI"/>
                          <a:cs typeface="Times New Roman"/>
                        </a:rPr>
                        <a:t> </a:t>
                      </a:r>
                      <a:endParaRPr lang="ru-RU" sz="1200" kern="150">
                        <a:effectLst/>
                        <a:latin typeface="Times New Roman"/>
                        <a:ea typeface="Andale Sans UI"/>
                        <a:cs typeface="Tahoma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de-DE" sz="1400" kern="150">
                          <a:effectLst/>
                          <a:latin typeface="Times New Roman"/>
                          <a:ea typeface="Andale Sans UI"/>
                          <a:cs typeface="Times New Roman"/>
                        </a:rPr>
                        <a:t> </a:t>
                      </a:r>
                      <a:endParaRPr lang="ru-RU" sz="1200" kern="150">
                        <a:effectLst/>
                        <a:latin typeface="Times New Roman"/>
                        <a:ea typeface="Andale Sans UI"/>
                        <a:cs typeface="Tahoma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de-DE" sz="1400" kern="150">
                          <a:effectLst/>
                          <a:latin typeface="Times New Roman"/>
                          <a:ea typeface="Andale Sans UI"/>
                          <a:cs typeface="Times New Roman"/>
                        </a:rPr>
                        <a:t>10</a:t>
                      </a:r>
                      <a:endParaRPr lang="ru-RU" sz="1200" kern="150">
                        <a:effectLst/>
                        <a:latin typeface="Times New Roman"/>
                        <a:ea typeface="Andale Sans UI"/>
                        <a:cs typeface="Tahoma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de-DE" sz="1400" kern="150">
                          <a:effectLst/>
                          <a:latin typeface="Times New Roman"/>
                          <a:ea typeface="Andale Sans UI"/>
                          <a:cs typeface="Times New Roman"/>
                        </a:rPr>
                        <a:t> </a:t>
                      </a:r>
                      <a:endParaRPr lang="ru-RU" sz="1200" kern="150">
                        <a:effectLst/>
                        <a:latin typeface="Times New Roman"/>
                        <a:ea typeface="Andale Sans UI"/>
                        <a:cs typeface="Tahoma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de-DE" sz="1400" kern="150">
                          <a:effectLst/>
                          <a:latin typeface="Times New Roman"/>
                          <a:ea typeface="Andale Sans UI"/>
                          <a:cs typeface="Times New Roman"/>
                        </a:rPr>
                        <a:t> </a:t>
                      </a:r>
                      <a:endParaRPr lang="ru-RU" sz="1200" kern="150">
                        <a:effectLst/>
                        <a:latin typeface="Times New Roman"/>
                        <a:ea typeface="Andale Sans UI"/>
                        <a:cs typeface="Tahoma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de-DE" sz="1400" kern="150">
                          <a:effectLst/>
                          <a:latin typeface="Times New Roman"/>
                          <a:ea typeface="Andale Sans UI"/>
                          <a:cs typeface="Times New Roman"/>
                        </a:rPr>
                        <a:t> </a:t>
                      </a:r>
                      <a:endParaRPr lang="ru-RU" sz="1200" kern="150">
                        <a:effectLst/>
                        <a:latin typeface="Times New Roman"/>
                        <a:ea typeface="Andale Sans UI"/>
                        <a:cs typeface="Tahoma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de-DE" sz="1400" kern="150">
                          <a:effectLst/>
                          <a:latin typeface="Times New Roman"/>
                          <a:ea typeface="Andale Sans UI"/>
                          <a:cs typeface="Times New Roman"/>
                        </a:rPr>
                        <a:t> </a:t>
                      </a:r>
                      <a:endParaRPr lang="ru-RU" sz="1200" kern="150">
                        <a:effectLst/>
                        <a:latin typeface="Times New Roman"/>
                        <a:ea typeface="Andale Sans UI"/>
                        <a:cs typeface="Tahoma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de-DE" sz="1400" kern="150">
                          <a:effectLst/>
                          <a:latin typeface="Times New Roman"/>
                          <a:ea typeface="Andale Sans UI"/>
                          <a:cs typeface="Times New Roman"/>
                        </a:rPr>
                        <a:t> </a:t>
                      </a:r>
                      <a:endParaRPr lang="ru-RU" sz="1200" kern="150">
                        <a:effectLst/>
                        <a:latin typeface="Times New Roman"/>
                        <a:ea typeface="Andale Sans UI"/>
                        <a:cs typeface="Tahoma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de-DE" sz="1400" kern="150">
                          <a:effectLst/>
                          <a:latin typeface="Times New Roman"/>
                          <a:ea typeface="Andale Sans UI"/>
                          <a:cs typeface="Times New Roman"/>
                        </a:rPr>
                        <a:t> </a:t>
                      </a:r>
                      <a:endParaRPr lang="ru-RU" sz="1200" kern="150">
                        <a:effectLst/>
                        <a:latin typeface="Times New Roman"/>
                        <a:ea typeface="Andale Sans UI"/>
                        <a:cs typeface="Tahoma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de-DE" sz="1400" kern="150">
                          <a:effectLst/>
                          <a:latin typeface="Times New Roman"/>
                          <a:ea typeface="Andale Sans UI"/>
                          <a:cs typeface="Times New Roman"/>
                        </a:rPr>
                        <a:t> </a:t>
                      </a:r>
                      <a:endParaRPr lang="ru-RU" sz="1200" kern="150">
                        <a:effectLst/>
                        <a:latin typeface="Times New Roman"/>
                        <a:ea typeface="Andale Sans UI"/>
                        <a:cs typeface="Tahoma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de-DE" sz="1400" kern="150">
                          <a:effectLst/>
                          <a:latin typeface="Times New Roman"/>
                          <a:ea typeface="Andale Sans UI"/>
                          <a:cs typeface="Times New Roman"/>
                        </a:rPr>
                        <a:t> </a:t>
                      </a:r>
                      <a:endParaRPr lang="ru-RU" sz="1200" kern="150">
                        <a:effectLst/>
                        <a:latin typeface="Times New Roman"/>
                        <a:ea typeface="Andale Sans UI"/>
                        <a:cs typeface="Tahoma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de-DE" sz="1400" kern="150">
                          <a:effectLst/>
                          <a:latin typeface="Times New Roman"/>
                          <a:ea typeface="Andale Sans UI"/>
                          <a:cs typeface="Times New Roman"/>
                        </a:rPr>
                        <a:t> </a:t>
                      </a:r>
                      <a:endParaRPr lang="ru-RU" sz="1200" kern="150">
                        <a:effectLst/>
                        <a:latin typeface="Times New Roman"/>
                        <a:ea typeface="Andale Sans UI"/>
                        <a:cs typeface="Tahoma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de-DE" sz="1400" kern="150">
                          <a:effectLst/>
                          <a:latin typeface="Times New Roman"/>
                          <a:ea typeface="Andale Sans UI"/>
                          <a:cs typeface="Times New Roman"/>
                        </a:rPr>
                        <a:t> </a:t>
                      </a:r>
                      <a:endParaRPr lang="ru-RU" sz="1200" kern="150">
                        <a:effectLst/>
                        <a:latin typeface="Times New Roman"/>
                        <a:ea typeface="Andale Sans UI"/>
                        <a:cs typeface="Tahoma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de-DE" sz="1400" kern="150" dirty="0">
                          <a:effectLst/>
                          <a:latin typeface="Times New Roman"/>
                          <a:ea typeface="Andale Sans UI"/>
                          <a:cs typeface="Times New Roman"/>
                        </a:rPr>
                        <a:t> </a:t>
                      </a:r>
                      <a:endParaRPr lang="ru-RU" sz="1200" kern="150" dirty="0">
                        <a:effectLst/>
                        <a:latin typeface="Times New Roman"/>
                        <a:ea typeface="Andale Sans UI"/>
                        <a:cs typeface="Tahoma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de-DE" sz="1400" kern="150" dirty="0">
                          <a:effectLst/>
                          <a:latin typeface="Times New Roman"/>
                          <a:ea typeface="Andale Sans UI"/>
                          <a:cs typeface="Times New Roman"/>
                        </a:rPr>
                        <a:t> </a:t>
                      </a:r>
                      <a:endParaRPr lang="ru-RU" sz="1200" kern="150" dirty="0">
                        <a:effectLst/>
                        <a:latin typeface="Times New Roman"/>
                        <a:ea typeface="Andale Sans UI"/>
                        <a:cs typeface="Tahoma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600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de-DE" sz="1400" kern="150">
                          <a:effectLst/>
                          <a:latin typeface="Times New Roman"/>
                          <a:ea typeface="Andale Sans UI"/>
                          <a:cs typeface="Times New Roman"/>
                        </a:rPr>
                        <a:t> </a:t>
                      </a:r>
                      <a:endParaRPr lang="ru-RU" sz="1200" kern="150">
                        <a:effectLst/>
                        <a:latin typeface="Times New Roman"/>
                        <a:ea typeface="Andale Sans UI"/>
                        <a:cs typeface="Tahoma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de-DE" sz="1400" kern="150">
                          <a:effectLst/>
                          <a:latin typeface="Times New Roman"/>
                          <a:ea typeface="Andale Sans UI"/>
                          <a:cs typeface="Times New Roman"/>
                        </a:rPr>
                        <a:t> </a:t>
                      </a:r>
                      <a:endParaRPr lang="ru-RU" sz="1200" kern="150">
                        <a:effectLst/>
                        <a:latin typeface="Times New Roman"/>
                        <a:ea typeface="Andale Sans UI"/>
                        <a:cs typeface="Tahoma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de-DE" sz="1400" kern="150">
                          <a:effectLst/>
                          <a:latin typeface="Times New Roman"/>
                          <a:ea typeface="Andale Sans UI"/>
                          <a:cs typeface="Times New Roman"/>
                        </a:rPr>
                        <a:t> </a:t>
                      </a:r>
                      <a:endParaRPr lang="ru-RU" sz="1200" kern="150">
                        <a:effectLst/>
                        <a:latin typeface="Times New Roman"/>
                        <a:ea typeface="Andale Sans UI"/>
                        <a:cs typeface="Tahoma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de-DE" sz="1400" kern="150">
                          <a:effectLst/>
                          <a:latin typeface="Times New Roman"/>
                          <a:ea typeface="Andale Sans UI"/>
                          <a:cs typeface="Times New Roman"/>
                        </a:rPr>
                        <a:t>11</a:t>
                      </a:r>
                      <a:endParaRPr lang="ru-RU" sz="1200" kern="150">
                        <a:effectLst/>
                        <a:latin typeface="Times New Roman"/>
                        <a:ea typeface="Andale Sans UI"/>
                        <a:cs typeface="Tahoma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de-DE" sz="1400" kern="150">
                          <a:effectLst/>
                          <a:latin typeface="Times New Roman"/>
                          <a:ea typeface="Andale Sans UI"/>
                          <a:cs typeface="Times New Roman"/>
                        </a:rPr>
                        <a:t> </a:t>
                      </a:r>
                      <a:endParaRPr lang="ru-RU" sz="1200" kern="150">
                        <a:effectLst/>
                        <a:latin typeface="Times New Roman"/>
                        <a:ea typeface="Andale Sans UI"/>
                        <a:cs typeface="Tahoma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de-DE" sz="1400" kern="150">
                          <a:effectLst/>
                          <a:latin typeface="Times New Roman"/>
                          <a:ea typeface="Andale Sans UI"/>
                          <a:cs typeface="Times New Roman"/>
                        </a:rPr>
                        <a:t> </a:t>
                      </a:r>
                      <a:endParaRPr lang="ru-RU" sz="1200" kern="150">
                        <a:effectLst/>
                        <a:latin typeface="Times New Roman"/>
                        <a:ea typeface="Andale Sans UI"/>
                        <a:cs typeface="Tahoma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de-DE" sz="1400" kern="150">
                          <a:effectLst/>
                          <a:latin typeface="Times New Roman"/>
                          <a:ea typeface="Andale Sans UI"/>
                          <a:cs typeface="Times New Roman"/>
                        </a:rPr>
                        <a:t> </a:t>
                      </a:r>
                      <a:endParaRPr lang="ru-RU" sz="1200" kern="150">
                        <a:effectLst/>
                        <a:latin typeface="Times New Roman"/>
                        <a:ea typeface="Andale Sans UI"/>
                        <a:cs typeface="Tahoma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de-DE" sz="1400" kern="150">
                          <a:effectLst/>
                          <a:latin typeface="Times New Roman"/>
                          <a:ea typeface="Andale Sans UI"/>
                          <a:cs typeface="Times New Roman"/>
                        </a:rPr>
                        <a:t> </a:t>
                      </a:r>
                      <a:endParaRPr lang="ru-RU" sz="1200" kern="150">
                        <a:effectLst/>
                        <a:latin typeface="Times New Roman"/>
                        <a:ea typeface="Andale Sans UI"/>
                        <a:cs typeface="Tahoma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de-DE" sz="1400" kern="150" dirty="0">
                          <a:effectLst/>
                          <a:latin typeface="Times New Roman"/>
                          <a:ea typeface="Andale Sans UI"/>
                          <a:cs typeface="Times New Roman"/>
                        </a:rPr>
                        <a:t> </a:t>
                      </a:r>
                      <a:endParaRPr lang="ru-RU" sz="1200" kern="150" dirty="0">
                        <a:effectLst/>
                        <a:latin typeface="Times New Roman"/>
                        <a:ea typeface="Andale Sans UI"/>
                        <a:cs typeface="Tahoma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de-DE" sz="1400" kern="150">
                          <a:effectLst/>
                          <a:latin typeface="Times New Roman"/>
                          <a:ea typeface="Andale Sans UI"/>
                          <a:cs typeface="Times New Roman"/>
                        </a:rPr>
                        <a:t> </a:t>
                      </a:r>
                      <a:endParaRPr lang="ru-RU" sz="1200" kern="150">
                        <a:effectLst/>
                        <a:latin typeface="Times New Roman"/>
                        <a:ea typeface="Andale Sans UI"/>
                        <a:cs typeface="Tahoma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de-DE" sz="1400" kern="150">
                          <a:effectLst/>
                          <a:latin typeface="Times New Roman"/>
                          <a:ea typeface="Andale Sans UI"/>
                          <a:cs typeface="Times New Roman"/>
                        </a:rPr>
                        <a:t> </a:t>
                      </a:r>
                      <a:endParaRPr lang="ru-RU" sz="1200" kern="150">
                        <a:effectLst/>
                        <a:latin typeface="Times New Roman"/>
                        <a:ea typeface="Andale Sans UI"/>
                        <a:cs typeface="Tahoma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de-DE" sz="1400" kern="150">
                          <a:effectLst/>
                          <a:latin typeface="Times New Roman"/>
                          <a:ea typeface="Andale Sans UI"/>
                          <a:cs typeface="Times New Roman"/>
                        </a:rPr>
                        <a:t> </a:t>
                      </a:r>
                      <a:endParaRPr lang="ru-RU" sz="1200" kern="150">
                        <a:effectLst/>
                        <a:latin typeface="Times New Roman"/>
                        <a:ea typeface="Andale Sans UI"/>
                        <a:cs typeface="Tahoma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de-DE" sz="1400" kern="150">
                          <a:effectLst/>
                          <a:latin typeface="Times New Roman"/>
                          <a:ea typeface="Andale Sans UI"/>
                          <a:cs typeface="Times New Roman"/>
                        </a:rPr>
                        <a:t> </a:t>
                      </a:r>
                      <a:endParaRPr lang="ru-RU" sz="1200" kern="150">
                        <a:effectLst/>
                        <a:latin typeface="Times New Roman"/>
                        <a:ea typeface="Andale Sans UI"/>
                        <a:cs typeface="Tahoma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de-DE" sz="1400" kern="150">
                          <a:effectLst/>
                          <a:latin typeface="Times New Roman"/>
                          <a:ea typeface="Andale Sans UI"/>
                          <a:cs typeface="Times New Roman"/>
                        </a:rPr>
                        <a:t> </a:t>
                      </a:r>
                      <a:endParaRPr lang="ru-RU" sz="1200" kern="150">
                        <a:effectLst/>
                        <a:latin typeface="Times New Roman"/>
                        <a:ea typeface="Andale Sans UI"/>
                        <a:cs typeface="Tahoma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de-DE" sz="1400" kern="150">
                          <a:effectLst/>
                          <a:latin typeface="Times New Roman"/>
                          <a:ea typeface="Andale Sans UI"/>
                          <a:cs typeface="Times New Roman"/>
                        </a:rPr>
                        <a:t> </a:t>
                      </a:r>
                      <a:endParaRPr lang="ru-RU" sz="1200" kern="150">
                        <a:effectLst/>
                        <a:latin typeface="Times New Roman"/>
                        <a:ea typeface="Andale Sans UI"/>
                        <a:cs typeface="Tahoma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de-DE" sz="1400" kern="150">
                          <a:effectLst/>
                          <a:latin typeface="Times New Roman"/>
                          <a:ea typeface="Andale Sans UI"/>
                          <a:cs typeface="Times New Roman"/>
                        </a:rPr>
                        <a:t> </a:t>
                      </a:r>
                      <a:endParaRPr lang="ru-RU" sz="1200" kern="150">
                        <a:effectLst/>
                        <a:latin typeface="Times New Roman"/>
                        <a:ea typeface="Andale Sans UI"/>
                        <a:cs typeface="Tahoma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de-DE" sz="1400" kern="150" dirty="0">
                          <a:effectLst/>
                          <a:latin typeface="Times New Roman"/>
                          <a:ea typeface="Andale Sans UI"/>
                          <a:cs typeface="Times New Roman"/>
                        </a:rPr>
                        <a:t> </a:t>
                      </a:r>
                      <a:endParaRPr lang="ru-RU" sz="1200" kern="150" dirty="0">
                        <a:effectLst/>
                        <a:latin typeface="Times New Roman"/>
                        <a:ea typeface="Andale Sans UI"/>
                        <a:cs typeface="Tahoma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3939912" y="139946"/>
            <a:ext cx="40884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rgbClr val="0000FF"/>
                </a:solidFill>
                <a:latin typeface="Arial Black" pitchFamily="34" charset="0"/>
              </a:rPr>
              <a:t>м о н о т е и з м</a:t>
            </a:r>
            <a:endParaRPr lang="ru-RU" sz="2800" dirty="0">
              <a:solidFill>
                <a:srgbClr val="0000FF"/>
              </a:solidFill>
              <a:latin typeface="Arial Black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568163" y="553956"/>
            <a:ext cx="12241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rgbClr val="0000FF"/>
                </a:solidFill>
                <a:latin typeface="Arial Black" pitchFamily="34" charset="0"/>
              </a:rPr>
              <a:t>щ и т</a:t>
            </a:r>
            <a:endParaRPr lang="ru-RU" sz="2800" dirty="0">
              <a:solidFill>
                <a:srgbClr val="0000FF"/>
              </a:solidFill>
              <a:latin typeface="Arial Black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236992" y="915566"/>
            <a:ext cx="15841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rgbClr val="0000FF"/>
                </a:solidFill>
                <a:latin typeface="Arial Black" pitchFamily="34" charset="0"/>
              </a:rPr>
              <a:t>м о р я</a:t>
            </a:r>
            <a:endParaRPr lang="ru-RU" sz="2800" dirty="0">
              <a:solidFill>
                <a:srgbClr val="0000FF"/>
              </a:solidFill>
              <a:latin typeface="Arial Black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945840" y="1563638"/>
            <a:ext cx="26423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rgbClr val="0000FF"/>
                </a:solidFill>
                <a:latin typeface="Arial Black" pitchFamily="34" charset="0"/>
              </a:rPr>
              <a:t>и з р а и л ь </a:t>
            </a:r>
            <a:endParaRPr lang="ru-RU" sz="2800" dirty="0">
              <a:solidFill>
                <a:srgbClr val="0000FF"/>
              </a:solidFill>
              <a:latin typeface="Arial Black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475656" y="2211710"/>
            <a:ext cx="40884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rgbClr val="0000FF"/>
                </a:solidFill>
                <a:latin typeface="Arial Black" pitchFamily="34" charset="0"/>
              </a:rPr>
              <a:t>с е м и с в е ч н и к</a:t>
            </a:r>
            <a:endParaRPr lang="ru-RU" sz="2800" dirty="0">
              <a:solidFill>
                <a:srgbClr val="0000FF"/>
              </a:solidFill>
              <a:latin typeface="Arial Black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922589" y="2571750"/>
            <a:ext cx="19053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rgbClr val="0000FF"/>
                </a:solidFill>
                <a:latin typeface="Arial Black" pitchFamily="34" charset="0"/>
              </a:rPr>
              <a:t>з а в е т</a:t>
            </a:r>
            <a:endParaRPr lang="ru-RU" sz="2800" dirty="0">
              <a:solidFill>
                <a:srgbClr val="0000FF"/>
              </a:solidFill>
              <a:latin typeface="Arial Black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275856" y="2931790"/>
            <a:ext cx="33843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rgbClr val="0000FF"/>
                </a:solidFill>
                <a:latin typeface="Arial Black" pitchFamily="34" charset="0"/>
              </a:rPr>
              <a:t>п а л е с т и н а</a:t>
            </a:r>
            <a:endParaRPr lang="ru-RU" sz="2800" dirty="0">
              <a:solidFill>
                <a:srgbClr val="0000FF"/>
              </a:solidFill>
              <a:latin typeface="Arial Black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251861" y="3236911"/>
            <a:ext cx="231226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rgbClr val="0000FF"/>
                </a:solidFill>
                <a:latin typeface="Arial Black" pitchFamily="34" charset="0"/>
              </a:rPr>
              <a:t>а д о н а й</a:t>
            </a:r>
            <a:endParaRPr lang="ru-RU" sz="2800" dirty="0">
              <a:solidFill>
                <a:srgbClr val="0000FF"/>
              </a:solidFill>
              <a:latin typeface="Arial Black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619948" y="3579862"/>
            <a:ext cx="24159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rgbClr val="0000FF"/>
                </a:solidFill>
                <a:latin typeface="Arial Black" pitchFamily="34" charset="0"/>
              </a:rPr>
              <a:t>а в р а </a:t>
            </a:r>
            <a:r>
              <a:rPr lang="ru-RU" sz="2800" dirty="0" err="1" smtClean="0">
                <a:solidFill>
                  <a:srgbClr val="0000FF"/>
                </a:solidFill>
                <a:latin typeface="Arial Black" pitchFamily="34" charset="0"/>
              </a:rPr>
              <a:t>а</a:t>
            </a:r>
            <a:r>
              <a:rPr lang="ru-RU" sz="2800" dirty="0" smtClean="0">
                <a:solidFill>
                  <a:srgbClr val="0000FF"/>
                </a:solidFill>
                <a:latin typeface="Arial Black" pitchFamily="34" charset="0"/>
              </a:rPr>
              <a:t> м</a:t>
            </a:r>
            <a:endParaRPr lang="ru-RU" sz="2800" dirty="0">
              <a:solidFill>
                <a:srgbClr val="0000FF"/>
              </a:solidFill>
              <a:latin typeface="Arial Black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929362" y="3939902"/>
            <a:ext cx="189857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rgbClr val="0000FF"/>
                </a:solidFill>
                <a:latin typeface="Arial Black" pitchFamily="34" charset="0"/>
              </a:rPr>
              <a:t>и у д е й</a:t>
            </a:r>
            <a:endParaRPr lang="ru-RU" sz="2800" dirty="0">
              <a:solidFill>
                <a:srgbClr val="0000FF"/>
              </a:solidFill>
              <a:latin typeface="Arial Black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561643" y="4371950"/>
            <a:ext cx="193834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rgbClr val="0000FF"/>
                </a:solidFill>
                <a:latin typeface="Arial Black" pitchFamily="34" charset="0"/>
              </a:rPr>
              <a:t>и с а </a:t>
            </a:r>
            <a:r>
              <a:rPr lang="ru-RU" sz="2800" dirty="0" err="1" smtClean="0">
                <a:solidFill>
                  <a:srgbClr val="0000FF"/>
                </a:solidFill>
                <a:latin typeface="Arial Black" pitchFamily="34" charset="0"/>
              </a:rPr>
              <a:t>а</a:t>
            </a:r>
            <a:r>
              <a:rPr lang="ru-RU" sz="2800" dirty="0" smtClean="0">
                <a:solidFill>
                  <a:srgbClr val="0000FF"/>
                </a:solidFill>
                <a:latin typeface="Arial Black" pitchFamily="34" charset="0"/>
              </a:rPr>
              <a:t> к</a:t>
            </a:r>
            <a:endParaRPr lang="ru-RU" sz="2800" dirty="0">
              <a:solidFill>
                <a:srgbClr val="0000FF"/>
              </a:solidFill>
              <a:latin typeface="Arial Black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79512" y="136043"/>
            <a:ext cx="321703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1. Вера в единого Бога.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266243" y="247667"/>
            <a:ext cx="2833596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2. «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Маген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– Давид» 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или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«… Давида».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145437" y="597708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3. Иудейское царство расположено у берегов Средиземного ….</a:t>
            </a:r>
          </a:p>
        </p:txBody>
      </p:sp>
      <p:sp>
        <p:nvSpPr>
          <p:cNvPr id="19" name="Прямоугольник 18"/>
          <p:cNvSpPr/>
          <p:nvPr/>
        </p:nvSpPr>
        <p:spPr>
          <a:xfrm>
            <a:off x="57408" y="1078664"/>
            <a:ext cx="388843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4. На гербе какой современной страны можно встретить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Менору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?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5796136" y="2228962"/>
            <a:ext cx="298498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5. Что такое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Менора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?</a:t>
            </a:r>
          </a:p>
        </p:txBody>
      </p:sp>
      <p:sp>
        <p:nvSpPr>
          <p:cNvPr id="21" name="Прямоугольник 20"/>
          <p:cNvSpPr/>
          <p:nvPr/>
        </p:nvSpPr>
        <p:spPr>
          <a:xfrm>
            <a:off x="5500567" y="2504097"/>
            <a:ext cx="364343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6. Договор людей с Богом.</a:t>
            </a:r>
          </a:p>
        </p:txBody>
      </p:sp>
      <p:sp>
        <p:nvSpPr>
          <p:cNvPr id="22" name="Прямоугольник 21"/>
          <p:cNvSpPr/>
          <p:nvPr/>
        </p:nvSpPr>
        <p:spPr>
          <a:xfrm>
            <a:off x="57408" y="100596"/>
            <a:ext cx="327348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7. Страна, в которой появилась религия, от которой произошли христианство и ислам.</a:t>
            </a:r>
          </a:p>
        </p:txBody>
      </p:sp>
      <p:sp>
        <p:nvSpPr>
          <p:cNvPr id="23" name="Прямоугольник 22"/>
          <p:cNvSpPr/>
          <p:nvPr/>
        </p:nvSpPr>
        <p:spPr>
          <a:xfrm>
            <a:off x="125989" y="2833360"/>
            <a:ext cx="269933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8. Одно из имён Бога в иудаизме.</a:t>
            </a:r>
          </a:p>
        </p:txBody>
      </p:sp>
      <p:sp>
        <p:nvSpPr>
          <p:cNvPr id="24" name="Прямоугольник 23"/>
          <p:cNvSpPr/>
          <p:nvPr/>
        </p:nvSpPr>
        <p:spPr>
          <a:xfrm>
            <a:off x="70356" y="2854845"/>
            <a:ext cx="344363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9. Первый человек, который поверил в Единого Бога.</a:t>
            </a:r>
          </a:p>
        </p:txBody>
      </p:sp>
      <p:sp>
        <p:nvSpPr>
          <p:cNvPr id="25" name="Прямоугольник 24"/>
          <p:cNvSpPr/>
          <p:nvPr/>
        </p:nvSpPr>
        <p:spPr>
          <a:xfrm>
            <a:off x="6036533" y="3571221"/>
            <a:ext cx="302293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10. Житель Древней Палестины.</a:t>
            </a:r>
          </a:p>
        </p:txBody>
      </p:sp>
      <p:sp>
        <p:nvSpPr>
          <p:cNvPr id="26" name="Прямоугольник 25"/>
          <p:cNvSpPr/>
          <p:nvPr/>
        </p:nvSpPr>
        <p:spPr>
          <a:xfrm>
            <a:off x="115540" y="2979697"/>
            <a:ext cx="2807049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11. Сын Авраама, который должен был быть принесён в жертву.</a:t>
            </a:r>
          </a:p>
        </p:txBody>
      </p:sp>
      <p:sp>
        <p:nvSpPr>
          <p:cNvPr id="27" name="Прямоугольник 26"/>
          <p:cNvSpPr/>
          <p:nvPr/>
        </p:nvSpPr>
        <p:spPr>
          <a:xfrm>
            <a:off x="4029080" y="247667"/>
            <a:ext cx="378914" cy="4556331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578181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0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2" grpId="0" build="allAtOnce"/>
      <p:bldP spid="3" grpId="0"/>
      <p:bldP spid="3" grpId="1"/>
      <p:bldP spid="18" grpId="0" build="allAtOnce"/>
      <p:bldP spid="19" grpId="0"/>
      <p:bldP spid="19" grpId="1"/>
      <p:bldP spid="20" grpId="0" build="allAtOnce"/>
      <p:bldP spid="21" grpId="0"/>
      <p:bldP spid="21" grpId="1"/>
      <p:bldP spid="22" grpId="0"/>
      <p:bldP spid="22" grpId="1"/>
      <p:bldP spid="23" grpId="0"/>
      <p:bldP spid="23" grpId="1"/>
      <p:bldP spid="24" grpId="0"/>
      <p:bldP spid="24" grpId="1"/>
      <p:bldP spid="25" grpId="0"/>
      <p:bldP spid="25" grpId="1"/>
      <p:bldP spid="26" grpId="0"/>
      <p:bldP spid="26" grpId="1"/>
      <p:bldP spid="2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9CF5630-6A69-40B5-B0E7-838DBE22ACB5}" type="datetime1">
              <a:rPr lang="ru-RU" smtClean="0"/>
              <a:pPr>
                <a:defRPr/>
              </a:pPr>
              <a:t>03.12.2022</a:t>
            </a:fld>
            <a:endParaRPr 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FA6BBE9-A8A3-4216-95DF-47242318C9DE}" type="slidenum">
              <a:rPr lang="ru-RU" altLang="ru-RU" smtClean="0"/>
              <a:pPr>
                <a:defRPr/>
              </a:pPr>
              <a:t>18</a:t>
            </a:fld>
            <a:endParaRPr lang="ru-RU" altLang="ru-RU"/>
          </a:p>
        </p:txBody>
      </p:sp>
      <p:sp>
        <p:nvSpPr>
          <p:cNvPr id="5" name="TextBox 4"/>
          <p:cNvSpPr txBox="1"/>
          <p:nvPr/>
        </p:nvSpPr>
        <p:spPr>
          <a:xfrm>
            <a:off x="6447139" y="2520902"/>
            <a:ext cx="23762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Я </a:t>
            </a:r>
            <a:r>
              <a:rPr lang="ru-RU" sz="16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был активным на </a:t>
            </a:r>
            <a:r>
              <a:rPr lang="ru-RU" sz="16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уроке.</a:t>
            </a:r>
            <a:endParaRPr lang="ru-RU" sz="1600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414118" y="3121126"/>
            <a:ext cx="23762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Я доволен своей работой на уроке.</a:t>
            </a:r>
            <a:endParaRPr lang="ru-RU" sz="1600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57539" y="1935384"/>
            <a:ext cx="237626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Я узнал много нового.</a:t>
            </a:r>
            <a:endParaRPr lang="ru-RU" sz="1600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41145" y="2647907"/>
            <a:ext cx="23762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Мне </a:t>
            </a:r>
            <a:r>
              <a:rPr lang="ru-RU" sz="16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всё было понятно и интересно.</a:t>
            </a:r>
            <a:endParaRPr lang="ru-RU" sz="1600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13501" y="3579862"/>
            <a:ext cx="254225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Я знаю, где мне пригодятся новые знания.</a:t>
            </a:r>
            <a:endParaRPr lang="ru-RU" sz="1600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588224" y="1812273"/>
            <a:ext cx="23762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Я внимательно слушал ответы одноклассников.</a:t>
            </a:r>
            <a:endParaRPr lang="ru-RU" sz="1600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508104" y="4067844"/>
            <a:ext cx="23762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Я стал лучше понимать других людей.</a:t>
            </a:r>
            <a:endParaRPr lang="ru-RU" sz="1600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543091" y="104716"/>
            <a:ext cx="605915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dirty="0" smtClean="0">
                <a:ln w="1905"/>
                <a:solidFill>
                  <a:srgbClr val="8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Рефлексия</a:t>
            </a:r>
          </a:p>
          <a:p>
            <a:pPr algn="ctr"/>
            <a:r>
              <a:rPr lang="ru-RU" i="1" cap="none" spc="0" dirty="0" smtClean="0">
                <a:ln w="1905">
                  <a:solidFill>
                    <a:srgbClr val="FF0000"/>
                  </a:solidFill>
                </a:ln>
                <a:solidFill>
                  <a:srgbClr val="8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Зажгите по свече за каждый положительный ответ.</a:t>
            </a:r>
            <a:endParaRPr lang="ru-RU" i="1" cap="none" spc="0" dirty="0">
              <a:ln w="1905">
                <a:solidFill>
                  <a:srgbClr val="FF0000"/>
                </a:solidFill>
              </a:ln>
              <a:solidFill>
                <a:srgbClr val="8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4101" name="Picture 5" descr="https://www.pinclipart.com/picdir/big/373-3739157_candle-flame-png-flames-of-fire-png-clipart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539" y="1500097"/>
            <a:ext cx="255705" cy="7282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5" descr="https://www.pinclipart.com/picdir/big/373-3739157_candle-flame-png-flames-of-fire-png-clipart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292" y="2273938"/>
            <a:ext cx="255705" cy="7282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5" descr="https://www.pinclipart.com/picdir/big/373-3739157_candle-flame-png-flames-of-fire-png-clipart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1961" y="3207332"/>
            <a:ext cx="255705" cy="7282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5" descr="https://www.pinclipart.com/picdir/big/373-3739157_candle-flame-png-flames-of-fire-png-clipart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216" y="1474793"/>
            <a:ext cx="255705" cy="7282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5" descr="https://www.pinclipart.com/picdir/big/373-3739157_candle-flame-png-flames-of-fire-png-clipart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215" y="2228340"/>
            <a:ext cx="255705" cy="7282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5" descr="https://www.pinclipart.com/picdir/big/373-3739157_candle-flame-png-flames-of-fire-png-clipart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3" y="2819815"/>
            <a:ext cx="255705" cy="7282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5" descr="https://www.pinclipart.com/picdir/big/373-3739157_candle-flame-png-flames-of-fire-png-clipart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3705901"/>
            <a:ext cx="255705" cy="7282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3" name="Picture 7" descr="https://papunet.net/sites/papunet.net/files/kuvapankki/20200211/menorah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588"/>
          <a:stretch/>
        </p:blipFill>
        <p:spPr bwMode="auto">
          <a:xfrm>
            <a:off x="2117432" y="1368312"/>
            <a:ext cx="4366456" cy="39041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058444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9CF5630-6A69-40B5-B0E7-838DBE22ACB5}" type="datetime1">
              <a:rPr lang="ru-RU" smtClean="0"/>
              <a:pPr>
                <a:defRPr/>
              </a:pPr>
              <a:t>03.12.2022</a:t>
            </a:fld>
            <a:endParaRPr 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FA6BBE9-A8A3-4216-95DF-47242318C9DE}" type="slidenum">
              <a:rPr lang="ru-RU" altLang="ru-RU" smtClean="0"/>
              <a:pPr>
                <a:defRPr/>
              </a:pPr>
              <a:t>19</a:t>
            </a:fld>
            <a:endParaRPr lang="ru-RU" altLang="ru-RU"/>
          </a:p>
        </p:txBody>
      </p:sp>
      <p:pic>
        <p:nvPicPr>
          <p:cNvPr id="6" name="Picture 5" descr="https://www.pinclipart.com/picdir/big/373-3739157_candle-flame-png-flames-of-fire-png-clipart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1275606"/>
            <a:ext cx="255705" cy="7282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5" descr="https://www.pinclipart.com/picdir/big/373-3739157_candle-flame-png-flames-of-fire-png-clipart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1270729"/>
            <a:ext cx="255705" cy="7282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5" descr="https://www.pinclipart.com/picdir/big/373-3739157_candle-flame-png-flames-of-fire-png-clipart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275606"/>
            <a:ext cx="255705" cy="7282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5" descr="https://www.pinclipart.com/picdir/big/373-3739157_candle-flame-png-flames-of-fire-png-clipart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4348" y="1270729"/>
            <a:ext cx="255705" cy="7282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5" descr="https://www.pinclipart.com/picdir/big/373-3739157_candle-flame-png-flames-of-fire-png-clipart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2" y="1287288"/>
            <a:ext cx="255705" cy="7282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5" descr="https://www.pinclipart.com/picdir/big/373-3739157_candle-flame-png-flames-of-fire-png-clipart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880" y="1287287"/>
            <a:ext cx="255705" cy="7282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5" descr="https://www.pinclipart.com/picdir/big/373-3739157_candle-flame-png-flames-of-fire-png-clipart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2" y="1272430"/>
            <a:ext cx="255705" cy="7282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Прямоугольник 13"/>
          <p:cNvSpPr/>
          <p:nvPr/>
        </p:nvSpPr>
        <p:spPr>
          <a:xfrm>
            <a:off x="107504" y="123478"/>
            <a:ext cx="8856984" cy="108012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400" b="1" dirty="0">
                <a:ln w="11430">
                  <a:solidFill>
                    <a:srgbClr val="C00000"/>
                  </a:solidFill>
                </a:ln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Я желаю вам, чтобы в ваших сердцах всегда горел огонь веры: веры в добро, веры в справедливость, веры в людей.</a:t>
            </a:r>
            <a:endParaRPr lang="ru-RU" sz="2400" b="1" dirty="0">
              <a:ln w="11430">
                <a:solidFill>
                  <a:srgbClr val="C00000"/>
                </a:solidFill>
              </a:ln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001" t="36558" r="8183" b="30439"/>
          <a:stretch/>
        </p:blipFill>
        <p:spPr bwMode="auto">
          <a:xfrm>
            <a:off x="4323067" y="2427734"/>
            <a:ext cx="4528331" cy="151216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" name="Picture 7" descr="https://papunet.net/sites/papunet.net/files/kuvapankki/20200211/menorah.pn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588"/>
          <a:stretch/>
        </p:blipFill>
        <p:spPr bwMode="auto">
          <a:xfrm>
            <a:off x="613651" y="1974094"/>
            <a:ext cx="3577101" cy="31983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617461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556"/>
            <a:ext cx="9156451" cy="51409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19934280">
            <a:off x="-268198" y="2012263"/>
            <a:ext cx="9248349" cy="853636"/>
          </a:xfrm>
        </p:spPr>
        <p:txBody>
          <a:bodyPr>
            <a:no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ru-RU" sz="4800" cap="none" dirty="0" smtClean="0">
                <a:ln/>
                <a:solidFill>
                  <a:schemeClr val="accent3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Представление о Боге в иудаизме </a:t>
            </a:r>
            <a:endParaRPr lang="ru-RU" sz="4800" cap="none" dirty="0">
              <a:ln/>
              <a:solidFill>
                <a:schemeClr val="accent3"/>
              </a:solidFill>
              <a:effectLst>
                <a:glow rad="101600">
                  <a:schemeClr val="bg1">
                    <a:alpha val="60000"/>
                  </a:schemeClr>
                </a:glow>
              </a:effectLst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2</a:t>
            </a:fld>
            <a:endParaRPr lang="ru-RU"/>
          </a:p>
        </p:txBody>
      </p:sp>
      <p:grpSp>
        <p:nvGrpSpPr>
          <p:cNvPr id="6" name="Группа 5"/>
          <p:cNvGrpSpPr/>
          <p:nvPr/>
        </p:nvGrpSpPr>
        <p:grpSpPr>
          <a:xfrm>
            <a:off x="4355977" y="2184926"/>
            <a:ext cx="3815900" cy="2582337"/>
            <a:chOff x="4355977" y="2184926"/>
            <a:chExt cx="3815900" cy="2582337"/>
          </a:xfrm>
        </p:grpSpPr>
        <p:pic>
          <p:nvPicPr>
            <p:cNvPr id="9" name="Picture 3" descr="D:\Диана\блог\Презы фото\torah.gif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11579" b="100000" l="0" r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55977" y="2184926"/>
              <a:ext cx="3815900" cy="25823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" name="Picture 3" descr="D:\Диана\блог\Презы фото\torah.gif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0" b="37895" l="9091" r="89773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90864" y="2258438"/>
              <a:ext cx="3781013" cy="230849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11" name="Picture 4" descr="D:\Диана\блог\Презы фото\image009.jpg"/>
          <p:cNvPicPr>
            <a:picLocks noChangeAspect="1" noChangeArrowheads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573528"/>
            <a:ext cx="2971066" cy="2273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24558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53972-4CEA-4D11-AF0B-665AD1337EDE}" type="datetime1">
              <a:rPr lang="ru-RU" smtClean="0"/>
              <a:t>02.12.2022</a:t>
            </a:fld>
            <a:endParaRPr 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20</a:t>
            </a:fld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1595900" y="987574"/>
            <a:ext cx="595220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Спасибо за урок!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1910903"/>
            <a:ext cx="4464496" cy="297633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60963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57062172"/>
              </p:ext>
            </p:extLst>
          </p:nvPr>
        </p:nvGraphicFramePr>
        <p:xfrm>
          <a:off x="467545" y="411510"/>
          <a:ext cx="7632848" cy="4033448"/>
        </p:xfrm>
        <a:graphic>
          <a:graphicData uri="http://schemas.openxmlformats.org/drawingml/2006/table">
            <a:tbl>
              <a:tblPr firstRow="1" firstCol="1" bandRow="1"/>
              <a:tblGrid>
                <a:gridCol w="1656184"/>
                <a:gridCol w="648072"/>
                <a:gridCol w="5328592"/>
              </a:tblGrid>
              <a:tr h="343038">
                <a:tc>
                  <a:txBody>
                    <a:bodyPr/>
                    <a:lstStyle/>
                    <a:p>
                      <a:pPr marL="180340" algn="ctr">
                        <a:spcAft>
                          <a:spcPts val="0"/>
                        </a:spcAft>
                      </a:pPr>
                      <a:r>
                        <a:rPr lang="de-DE" sz="1800" b="1" i="1" kern="150" dirty="0">
                          <a:effectLst/>
                          <a:latin typeface="Times New Roman"/>
                          <a:ea typeface="Andale Sans UI"/>
                          <a:cs typeface="Times New Roman"/>
                        </a:rPr>
                        <a:t>Понятия</a:t>
                      </a:r>
                      <a:endParaRPr lang="ru-RU" sz="1800" kern="150" dirty="0">
                        <a:effectLst/>
                        <a:latin typeface="Times New Roman"/>
                        <a:ea typeface="Andale Sans UI"/>
                        <a:cs typeface="Tahoma"/>
                      </a:endParaRPr>
                    </a:p>
                  </a:txBody>
                  <a:tcPr marL="17677" marR="1767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de-DE" sz="1800" b="1" i="1" kern="150" dirty="0">
                          <a:effectLst/>
                          <a:latin typeface="Times New Roman"/>
                          <a:ea typeface="Andale Sans UI"/>
                          <a:cs typeface="Times New Roman"/>
                        </a:rPr>
                        <a:t>Я знаю</a:t>
                      </a:r>
                      <a:endParaRPr lang="ru-RU" sz="1800" kern="150" dirty="0">
                        <a:effectLst/>
                        <a:latin typeface="Times New Roman"/>
                        <a:ea typeface="Andale Sans UI"/>
                        <a:cs typeface="Tahoma"/>
                      </a:endParaRPr>
                    </a:p>
                  </a:txBody>
                  <a:tcPr marL="17677" marR="1767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80340" algn="ctr">
                        <a:spcAft>
                          <a:spcPts val="0"/>
                        </a:spcAft>
                      </a:pPr>
                      <a:r>
                        <a:rPr lang="de-DE" sz="1800" b="1" i="1" kern="150" dirty="0">
                          <a:effectLst/>
                          <a:latin typeface="Times New Roman"/>
                          <a:ea typeface="Andale Sans UI"/>
                          <a:cs typeface="Times New Roman"/>
                        </a:rPr>
                        <a:t>Определения</a:t>
                      </a:r>
                      <a:endParaRPr lang="ru-RU" sz="1800" kern="150" dirty="0">
                        <a:effectLst/>
                        <a:latin typeface="Times New Roman"/>
                        <a:ea typeface="Andale Sans UI"/>
                        <a:cs typeface="Tahoma"/>
                      </a:endParaRPr>
                    </a:p>
                  </a:txBody>
                  <a:tcPr marL="17677" marR="1767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1049">
                <a:tc>
                  <a:txBody>
                    <a:bodyPr/>
                    <a:lstStyle/>
                    <a:p>
                      <a:pPr marL="180340" algn="ctr">
                        <a:spcAft>
                          <a:spcPts val="0"/>
                        </a:spcAft>
                      </a:pPr>
                      <a:r>
                        <a:rPr lang="de-DE" sz="1800" kern="150">
                          <a:effectLst/>
                          <a:latin typeface="Times New Roman"/>
                          <a:ea typeface="Andale Sans UI"/>
                          <a:cs typeface="Times New Roman"/>
                        </a:rPr>
                        <a:t>Моноте</a:t>
                      </a:r>
                      <a:r>
                        <a:rPr lang="de-DE" sz="1800" i="1" kern="150">
                          <a:effectLst/>
                          <a:latin typeface="Times New Roman"/>
                          <a:ea typeface="Andale Sans UI"/>
                          <a:cs typeface="Times New Roman"/>
                        </a:rPr>
                        <a:t>и</a:t>
                      </a:r>
                      <a:r>
                        <a:rPr lang="de-DE" sz="1800" kern="150">
                          <a:effectLst/>
                          <a:latin typeface="Times New Roman"/>
                          <a:ea typeface="Andale Sans UI"/>
                          <a:cs typeface="Times New Roman"/>
                        </a:rPr>
                        <a:t>зм</a:t>
                      </a:r>
                      <a:endParaRPr lang="ru-RU" sz="1800" kern="150">
                        <a:effectLst/>
                        <a:latin typeface="Times New Roman"/>
                        <a:ea typeface="Andale Sans UI"/>
                        <a:cs typeface="Tahoma"/>
                      </a:endParaRPr>
                    </a:p>
                  </a:txBody>
                  <a:tcPr marL="17677" marR="1767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kern="150" dirty="0">
                          <a:effectLst/>
                          <a:latin typeface="Times New Roman"/>
                          <a:ea typeface="Andale Sans UI"/>
                          <a:cs typeface="Times New Roman"/>
                        </a:rPr>
                        <a:t>+</a:t>
                      </a:r>
                      <a:endParaRPr lang="ru-RU" sz="1800" kern="150" dirty="0">
                        <a:effectLst/>
                        <a:latin typeface="Times New Roman"/>
                        <a:ea typeface="Andale Sans UI"/>
                        <a:cs typeface="Tahoma"/>
                      </a:endParaRPr>
                    </a:p>
                  </a:txBody>
                  <a:tcPr marL="17677" marR="1767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800" kern="150" dirty="0">
                        <a:effectLst/>
                        <a:latin typeface="Times New Roman"/>
                        <a:ea typeface="Andale Sans UI"/>
                        <a:cs typeface="Tahoma"/>
                      </a:endParaRPr>
                    </a:p>
                  </a:txBody>
                  <a:tcPr marL="17677" marR="176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10511">
                <a:tc>
                  <a:txBody>
                    <a:bodyPr/>
                    <a:lstStyle/>
                    <a:p>
                      <a:pPr marL="180340" algn="ctr">
                        <a:spcAft>
                          <a:spcPts val="0"/>
                        </a:spcAft>
                      </a:pPr>
                      <a:r>
                        <a:rPr lang="de-DE" sz="1800" i="1" kern="150" dirty="0" smtClean="0">
                          <a:effectLst/>
                          <a:latin typeface="Times New Roman"/>
                          <a:ea typeface="Andale Sans UI"/>
                          <a:cs typeface="Times New Roman"/>
                        </a:rPr>
                        <a:t>Я</a:t>
                      </a:r>
                      <a:r>
                        <a:rPr lang="de-DE" sz="1800" kern="150" dirty="0" smtClean="0">
                          <a:effectLst/>
                          <a:latin typeface="Times New Roman"/>
                          <a:ea typeface="Andale Sans UI"/>
                          <a:cs typeface="Times New Roman"/>
                        </a:rPr>
                        <a:t>хве,</a:t>
                      </a:r>
                      <a:r>
                        <a:rPr lang="ru-RU" sz="1800" kern="150" dirty="0" smtClean="0">
                          <a:effectLst/>
                          <a:latin typeface="Times New Roman"/>
                          <a:ea typeface="Andale Sans UI"/>
                          <a:cs typeface="Times New Roman"/>
                        </a:rPr>
                        <a:t> </a:t>
                      </a:r>
                      <a:r>
                        <a:rPr lang="de-DE" sz="1800" kern="150" dirty="0" smtClean="0">
                          <a:effectLst/>
                          <a:latin typeface="Times New Roman"/>
                          <a:ea typeface="Andale Sans UI"/>
                          <a:cs typeface="Times New Roman"/>
                        </a:rPr>
                        <a:t>Адон</a:t>
                      </a:r>
                      <a:r>
                        <a:rPr lang="de-DE" sz="1800" i="1" kern="150" dirty="0" smtClean="0">
                          <a:effectLst/>
                          <a:latin typeface="Times New Roman"/>
                          <a:ea typeface="Andale Sans UI"/>
                          <a:cs typeface="Times New Roman"/>
                        </a:rPr>
                        <a:t>а</a:t>
                      </a:r>
                      <a:r>
                        <a:rPr lang="de-DE" sz="1800" kern="150" dirty="0" smtClean="0">
                          <a:effectLst/>
                          <a:latin typeface="Times New Roman"/>
                          <a:ea typeface="Andale Sans UI"/>
                          <a:cs typeface="Times New Roman"/>
                        </a:rPr>
                        <a:t>й</a:t>
                      </a:r>
                      <a:r>
                        <a:rPr lang="de-DE" sz="1800" kern="150" dirty="0">
                          <a:effectLst/>
                          <a:latin typeface="Times New Roman"/>
                          <a:ea typeface="Andale Sans UI"/>
                          <a:cs typeface="Times New Roman"/>
                        </a:rPr>
                        <a:t>, </a:t>
                      </a:r>
                      <a:endParaRPr lang="ru-RU" sz="1800" kern="150" dirty="0" smtClean="0">
                        <a:effectLst/>
                        <a:latin typeface="Times New Roman"/>
                        <a:ea typeface="Andale Sans UI"/>
                        <a:cs typeface="Times New Roman"/>
                      </a:endParaRPr>
                    </a:p>
                    <a:p>
                      <a:pPr marL="180340" algn="ctr">
                        <a:spcAft>
                          <a:spcPts val="0"/>
                        </a:spcAft>
                      </a:pPr>
                      <a:r>
                        <a:rPr lang="de-DE" sz="1800" kern="150" dirty="0" smtClean="0">
                          <a:effectLst/>
                          <a:latin typeface="Times New Roman"/>
                          <a:ea typeface="Andale Sans UI"/>
                          <a:cs typeface="Times New Roman"/>
                        </a:rPr>
                        <a:t>Ха-Шем</a:t>
                      </a:r>
                      <a:endParaRPr lang="ru-RU" sz="1800" kern="150" dirty="0">
                        <a:effectLst/>
                        <a:latin typeface="Times New Roman"/>
                        <a:ea typeface="Andale Sans UI"/>
                        <a:cs typeface="Tahoma"/>
                      </a:endParaRPr>
                    </a:p>
                  </a:txBody>
                  <a:tcPr marL="17677" marR="1767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kern="150">
                          <a:effectLst/>
                          <a:latin typeface="Times New Roman"/>
                          <a:ea typeface="Andale Sans UI"/>
                          <a:cs typeface="Times New Roman"/>
                        </a:rPr>
                        <a:t>+</a:t>
                      </a:r>
                      <a:endParaRPr lang="ru-RU" sz="1800" kern="150">
                        <a:effectLst/>
                        <a:latin typeface="Times New Roman"/>
                        <a:ea typeface="Andale Sans UI"/>
                        <a:cs typeface="Tahoma"/>
                      </a:endParaRPr>
                    </a:p>
                  </a:txBody>
                  <a:tcPr marL="17677" marR="1767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800" kern="150" dirty="0">
                        <a:effectLst/>
                        <a:latin typeface="Times New Roman"/>
                        <a:ea typeface="Andale Sans UI"/>
                        <a:cs typeface="Tahoma"/>
                      </a:endParaRPr>
                    </a:p>
                  </a:txBody>
                  <a:tcPr marL="17677" marR="176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48072">
                <a:tc>
                  <a:txBody>
                    <a:bodyPr/>
                    <a:lstStyle/>
                    <a:p>
                      <a:pPr marL="180340" algn="ctr">
                        <a:spcAft>
                          <a:spcPts val="0"/>
                        </a:spcAft>
                      </a:pPr>
                      <a:r>
                        <a:rPr lang="de-DE" sz="1800" kern="150">
                          <a:effectLst/>
                          <a:latin typeface="Times New Roman"/>
                          <a:ea typeface="Andale Sans UI"/>
                          <a:cs typeface="Times New Roman"/>
                        </a:rPr>
                        <a:t>Авра</a:t>
                      </a:r>
                      <a:r>
                        <a:rPr lang="de-DE" sz="1800" i="1" kern="150">
                          <a:effectLst/>
                          <a:latin typeface="Times New Roman"/>
                          <a:ea typeface="Andale Sans UI"/>
                          <a:cs typeface="Times New Roman"/>
                        </a:rPr>
                        <a:t>а</a:t>
                      </a:r>
                      <a:r>
                        <a:rPr lang="de-DE" sz="1800" kern="150">
                          <a:effectLst/>
                          <a:latin typeface="Times New Roman"/>
                          <a:ea typeface="Andale Sans UI"/>
                          <a:cs typeface="Times New Roman"/>
                        </a:rPr>
                        <a:t>м</a:t>
                      </a:r>
                      <a:endParaRPr lang="ru-RU" sz="1800" kern="150">
                        <a:effectLst/>
                        <a:latin typeface="Times New Roman"/>
                        <a:ea typeface="Andale Sans UI"/>
                        <a:cs typeface="Tahoma"/>
                      </a:endParaRPr>
                    </a:p>
                  </a:txBody>
                  <a:tcPr marL="17677" marR="1767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kern="150">
                          <a:effectLst/>
                          <a:latin typeface="Times New Roman"/>
                          <a:ea typeface="Andale Sans UI"/>
                          <a:cs typeface="Times New Roman"/>
                        </a:rPr>
                        <a:t>+</a:t>
                      </a:r>
                      <a:endParaRPr lang="ru-RU" sz="1800" kern="150">
                        <a:effectLst/>
                        <a:latin typeface="Times New Roman"/>
                        <a:ea typeface="Andale Sans UI"/>
                        <a:cs typeface="Tahoma"/>
                      </a:endParaRPr>
                    </a:p>
                  </a:txBody>
                  <a:tcPr marL="17677" marR="1767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800" kern="150" dirty="0" smtClean="0">
                        <a:effectLst/>
                        <a:latin typeface="Times New Roman"/>
                        <a:ea typeface="Andale Sans UI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1800" kern="150" dirty="0" smtClean="0">
                        <a:effectLst/>
                        <a:latin typeface="Times New Roman"/>
                        <a:ea typeface="Andale Sans UI"/>
                        <a:cs typeface="Times New Roman"/>
                      </a:endParaRPr>
                    </a:p>
                  </a:txBody>
                  <a:tcPr marL="17677" marR="176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0040">
                <a:tc>
                  <a:txBody>
                    <a:bodyPr/>
                    <a:lstStyle/>
                    <a:p>
                      <a:pPr marL="180340" algn="ctr">
                        <a:spcAft>
                          <a:spcPts val="0"/>
                        </a:spcAft>
                      </a:pPr>
                      <a:r>
                        <a:rPr lang="de-DE" sz="1800" kern="150">
                          <a:effectLst/>
                          <a:latin typeface="Times New Roman"/>
                          <a:ea typeface="Andale Sans UI"/>
                          <a:cs typeface="Times New Roman"/>
                        </a:rPr>
                        <a:t>Завет</a:t>
                      </a:r>
                      <a:endParaRPr lang="ru-RU" sz="1800" kern="150">
                        <a:effectLst/>
                        <a:latin typeface="Times New Roman"/>
                        <a:ea typeface="Andale Sans UI"/>
                        <a:cs typeface="Tahoma"/>
                      </a:endParaRPr>
                    </a:p>
                  </a:txBody>
                  <a:tcPr marL="17677" marR="1767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kern="150">
                          <a:effectLst/>
                          <a:latin typeface="Times New Roman"/>
                          <a:ea typeface="Andale Sans UI"/>
                          <a:cs typeface="Times New Roman"/>
                        </a:rPr>
                        <a:t>+</a:t>
                      </a:r>
                      <a:endParaRPr lang="ru-RU" sz="1800" kern="150">
                        <a:effectLst/>
                        <a:latin typeface="Times New Roman"/>
                        <a:ea typeface="Andale Sans UI"/>
                        <a:cs typeface="Tahoma"/>
                      </a:endParaRPr>
                    </a:p>
                  </a:txBody>
                  <a:tcPr marL="17677" marR="1767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800" kern="150" dirty="0">
                        <a:effectLst/>
                        <a:latin typeface="Times New Roman"/>
                        <a:ea typeface="Andale Sans UI"/>
                        <a:cs typeface="Tahoma"/>
                      </a:endParaRPr>
                    </a:p>
                  </a:txBody>
                  <a:tcPr marL="17677" marR="176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4033">
                <a:tc>
                  <a:txBody>
                    <a:bodyPr/>
                    <a:lstStyle/>
                    <a:p>
                      <a:pPr marL="180340" algn="ctr">
                        <a:spcAft>
                          <a:spcPts val="0"/>
                        </a:spcAft>
                      </a:pPr>
                      <a:r>
                        <a:rPr lang="de-DE" sz="1800" kern="150">
                          <a:effectLst/>
                          <a:latin typeface="Times New Roman"/>
                          <a:ea typeface="Andale Sans UI"/>
                          <a:cs typeface="Times New Roman"/>
                        </a:rPr>
                        <a:t>Хана</a:t>
                      </a:r>
                      <a:r>
                        <a:rPr lang="de-DE" sz="1800" i="1" kern="150">
                          <a:effectLst/>
                          <a:latin typeface="Times New Roman"/>
                          <a:ea typeface="Andale Sans UI"/>
                          <a:cs typeface="Times New Roman"/>
                        </a:rPr>
                        <a:t>а</a:t>
                      </a:r>
                      <a:r>
                        <a:rPr lang="de-DE" sz="1800" kern="150">
                          <a:effectLst/>
                          <a:latin typeface="Times New Roman"/>
                          <a:ea typeface="Andale Sans UI"/>
                          <a:cs typeface="Times New Roman"/>
                        </a:rPr>
                        <a:t>н</a:t>
                      </a:r>
                      <a:endParaRPr lang="ru-RU" sz="1800" kern="150">
                        <a:effectLst/>
                        <a:latin typeface="Times New Roman"/>
                        <a:ea typeface="Andale Sans UI"/>
                        <a:cs typeface="Tahoma"/>
                      </a:endParaRPr>
                    </a:p>
                  </a:txBody>
                  <a:tcPr marL="17677" marR="1767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kern="150">
                          <a:effectLst/>
                          <a:latin typeface="Times New Roman"/>
                          <a:ea typeface="Andale Sans UI"/>
                          <a:cs typeface="Times New Roman"/>
                        </a:rPr>
                        <a:t>+</a:t>
                      </a:r>
                      <a:endParaRPr lang="ru-RU" sz="1800" kern="150">
                        <a:effectLst/>
                        <a:latin typeface="Times New Roman"/>
                        <a:ea typeface="Andale Sans UI"/>
                        <a:cs typeface="Tahoma"/>
                      </a:endParaRPr>
                    </a:p>
                  </a:txBody>
                  <a:tcPr marL="17677" marR="1767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800" kern="150" dirty="0">
                        <a:effectLst/>
                        <a:latin typeface="Times New Roman"/>
                        <a:ea typeface="Andale Sans UI"/>
                        <a:cs typeface="Tahoma"/>
                      </a:endParaRPr>
                    </a:p>
                  </a:txBody>
                  <a:tcPr marL="17677" marR="176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4033">
                <a:tc>
                  <a:txBody>
                    <a:bodyPr/>
                    <a:lstStyle/>
                    <a:p>
                      <a:pPr marL="180340" algn="ctr">
                        <a:spcAft>
                          <a:spcPts val="0"/>
                        </a:spcAft>
                      </a:pPr>
                      <a:r>
                        <a:rPr lang="de-DE" sz="1800" kern="150">
                          <a:effectLst/>
                          <a:latin typeface="Times New Roman"/>
                          <a:ea typeface="Andale Sans UI"/>
                          <a:cs typeface="Times New Roman"/>
                        </a:rPr>
                        <a:t>Менор</a:t>
                      </a:r>
                      <a:r>
                        <a:rPr lang="de-DE" sz="1800" i="1" kern="150">
                          <a:effectLst/>
                          <a:latin typeface="Times New Roman"/>
                          <a:ea typeface="Andale Sans UI"/>
                          <a:cs typeface="Times New Roman"/>
                        </a:rPr>
                        <a:t>а</a:t>
                      </a:r>
                      <a:endParaRPr lang="ru-RU" sz="1800" kern="150">
                        <a:effectLst/>
                        <a:latin typeface="Times New Roman"/>
                        <a:ea typeface="Andale Sans UI"/>
                        <a:cs typeface="Tahoma"/>
                      </a:endParaRPr>
                    </a:p>
                  </a:txBody>
                  <a:tcPr marL="17677" marR="1767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de-DE" sz="1800" kern="15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Andale Sans UI"/>
                          <a:cs typeface="Times New Roman"/>
                        </a:rPr>
                        <a:t> </a:t>
                      </a:r>
                      <a:endParaRPr lang="ru-RU" sz="1800" kern="150">
                        <a:effectLst/>
                        <a:latin typeface="Times New Roman"/>
                        <a:ea typeface="Andale Sans UI"/>
                        <a:cs typeface="Tahoma"/>
                      </a:endParaRPr>
                    </a:p>
                  </a:txBody>
                  <a:tcPr marL="17677" marR="1767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1800" kern="150" dirty="0">
                          <a:effectLst/>
                          <a:latin typeface="Times New Roman"/>
                          <a:ea typeface="Andale Sans UI"/>
                          <a:cs typeface="Times New Roman"/>
                        </a:rPr>
                        <a:t> </a:t>
                      </a:r>
                      <a:endParaRPr lang="ru-RU" sz="1800" kern="150" dirty="0">
                        <a:effectLst/>
                        <a:latin typeface="Times New Roman"/>
                        <a:ea typeface="Andale Sans UI"/>
                        <a:cs typeface="Tahoma"/>
                      </a:endParaRPr>
                    </a:p>
                  </a:txBody>
                  <a:tcPr marL="17677" marR="176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37070">
                <a:tc>
                  <a:txBody>
                    <a:bodyPr/>
                    <a:lstStyle/>
                    <a:p>
                      <a:pPr marL="180340" algn="ctr">
                        <a:spcAft>
                          <a:spcPts val="0"/>
                        </a:spcAft>
                      </a:pPr>
                      <a:r>
                        <a:rPr lang="de-DE" sz="1800" kern="150">
                          <a:effectLst/>
                          <a:latin typeface="Times New Roman"/>
                          <a:ea typeface="Andale Sans UI"/>
                          <a:cs typeface="Times New Roman"/>
                        </a:rPr>
                        <a:t>Маг</a:t>
                      </a:r>
                      <a:r>
                        <a:rPr lang="de-DE" sz="1800" i="1" kern="150">
                          <a:effectLst/>
                          <a:latin typeface="Times New Roman"/>
                          <a:ea typeface="Andale Sans UI"/>
                          <a:cs typeface="Times New Roman"/>
                        </a:rPr>
                        <a:t>е</a:t>
                      </a:r>
                      <a:r>
                        <a:rPr lang="de-DE" sz="1800" kern="150">
                          <a:effectLst/>
                          <a:latin typeface="Times New Roman"/>
                          <a:ea typeface="Andale Sans UI"/>
                          <a:cs typeface="Times New Roman"/>
                        </a:rPr>
                        <a:t>н - Дав</a:t>
                      </a:r>
                      <a:r>
                        <a:rPr lang="de-DE" sz="1800" i="1" kern="150">
                          <a:effectLst/>
                          <a:latin typeface="Times New Roman"/>
                          <a:ea typeface="Andale Sans UI"/>
                          <a:cs typeface="Times New Roman"/>
                        </a:rPr>
                        <a:t>и</a:t>
                      </a:r>
                      <a:r>
                        <a:rPr lang="de-DE" sz="1800" kern="150">
                          <a:effectLst/>
                          <a:latin typeface="Times New Roman"/>
                          <a:ea typeface="Andale Sans UI"/>
                          <a:cs typeface="Times New Roman"/>
                        </a:rPr>
                        <a:t>д</a:t>
                      </a:r>
                      <a:endParaRPr lang="ru-RU" sz="1800" kern="150">
                        <a:effectLst/>
                        <a:latin typeface="Times New Roman"/>
                        <a:ea typeface="Andale Sans UI"/>
                        <a:cs typeface="Tahoma"/>
                      </a:endParaRPr>
                    </a:p>
                  </a:txBody>
                  <a:tcPr marL="17677" marR="1767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de-DE" sz="1800" kern="15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Andale Sans UI"/>
                          <a:cs typeface="Times New Roman"/>
                        </a:rPr>
                        <a:t> </a:t>
                      </a:r>
                      <a:endParaRPr lang="ru-RU" sz="1800" kern="150">
                        <a:effectLst/>
                        <a:latin typeface="Times New Roman"/>
                        <a:ea typeface="Andale Sans UI"/>
                        <a:cs typeface="Tahoma"/>
                      </a:endParaRPr>
                    </a:p>
                  </a:txBody>
                  <a:tcPr marL="17677" marR="1767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800" kern="150" dirty="0">
                          <a:effectLst/>
                          <a:latin typeface="Times New Roman"/>
                          <a:ea typeface="Andale Sans UI"/>
                          <a:cs typeface="Times New Roman"/>
                        </a:rPr>
                        <a:t> </a:t>
                      </a:r>
                      <a:endParaRPr lang="ru-RU" sz="1800" kern="150" dirty="0">
                        <a:effectLst/>
                        <a:latin typeface="Times New Roman"/>
                        <a:ea typeface="Andale Sans UI"/>
                        <a:cs typeface="Tahoma"/>
                      </a:endParaRPr>
                    </a:p>
                  </a:txBody>
                  <a:tcPr marL="17677" marR="176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2843808" y="987574"/>
            <a:ext cx="4320480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ru-RU" dirty="0"/>
              <a:t>Вера в единого Бога.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832760" y="1508159"/>
            <a:ext cx="4320480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ru-RU" dirty="0"/>
              <a:t>Имя Бога «Я есть»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771800" y="2211710"/>
            <a:ext cx="4320480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ru-RU" dirty="0"/>
              <a:t>Первый человек, который поверил в Бога. Праотец евреев.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771800" y="2877039"/>
            <a:ext cx="5300837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ru-RU" dirty="0"/>
              <a:t>Наставление, наказ. Договор людей с </a:t>
            </a:r>
            <a:r>
              <a:rPr lang="ru-RU" dirty="0" smtClean="0"/>
              <a:t>Богом.</a:t>
            </a:r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2771800" y="3212663"/>
            <a:ext cx="5300837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ru-RU" dirty="0"/>
              <a:t>Земля обетованная, обещанная Богом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4069058" y="3507854"/>
            <a:ext cx="529311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?</a:t>
            </a:r>
            <a:endParaRPr lang="ru-RU" sz="4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9468897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2380B4-29F2-4A46-8252-91E6D11AAE71}" type="datetime1">
              <a:rPr lang="ru-RU" smtClean="0"/>
              <a:t>02.12.2022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4</a:t>
            </a:fld>
            <a:endParaRPr lang="ru-RU"/>
          </a:p>
        </p:txBody>
      </p:sp>
      <p:pic>
        <p:nvPicPr>
          <p:cNvPr id="6" name="Picture 2" descr="http://xn--80aaqeebab5b7ajadoj8a9h.xn--p1ai/uploads/images/maps/israe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065" y="195486"/>
            <a:ext cx="3528392" cy="3814941"/>
          </a:xfrm>
          <a:prstGeom prst="rect">
            <a:avLst/>
          </a:prstGeom>
          <a:ln>
            <a:noFill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>
            <a:bevelT w="63500" h="508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Заголовок 1"/>
          <p:cNvSpPr txBox="1">
            <a:spLocks/>
          </p:cNvSpPr>
          <p:nvPr/>
        </p:nvSpPr>
        <p:spPr>
          <a:xfrm>
            <a:off x="3563888" y="204452"/>
            <a:ext cx="5120323" cy="1362075"/>
          </a:xfrm>
          <a:prstGeom prst="rect">
            <a:avLst/>
          </a:prstGeom>
        </p:spPr>
        <p:txBody>
          <a:bodyPr>
            <a:no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8000" dirty="0" smtClean="0">
                <a:ln/>
                <a:solidFill>
                  <a:schemeClr val="accent3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Иудаизм</a:t>
            </a:r>
            <a:endParaRPr lang="ru-RU" sz="8000" dirty="0">
              <a:ln/>
              <a:solidFill>
                <a:schemeClr val="accent3"/>
              </a:solidFill>
              <a:effectLst>
                <a:glow rad="101600">
                  <a:schemeClr val="bg1">
                    <a:alpha val="60000"/>
                  </a:schemeClr>
                </a:glow>
              </a:effectLst>
            </a:endParaRPr>
          </a:p>
        </p:txBody>
      </p:sp>
      <p:cxnSp>
        <p:nvCxnSpPr>
          <p:cNvPr id="8" name="Прямая со стрелкой 7"/>
          <p:cNvCxnSpPr/>
          <p:nvPr/>
        </p:nvCxnSpPr>
        <p:spPr>
          <a:xfrm flipH="1">
            <a:off x="4355976" y="1419622"/>
            <a:ext cx="1008112" cy="576064"/>
          </a:xfrm>
          <a:prstGeom prst="straightConnector1">
            <a:avLst/>
          </a:prstGeom>
          <a:ln w="28575">
            <a:solidFill>
              <a:schemeClr val="accent6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/>
          <p:nvPr/>
        </p:nvCxnSpPr>
        <p:spPr>
          <a:xfrm>
            <a:off x="6948264" y="1398833"/>
            <a:ext cx="576064" cy="1388941"/>
          </a:xfrm>
          <a:prstGeom prst="straightConnector1">
            <a:avLst/>
          </a:prstGeom>
          <a:ln w="28575">
            <a:solidFill>
              <a:schemeClr val="accent6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Прямоугольник 9"/>
          <p:cNvSpPr/>
          <p:nvPr/>
        </p:nvSpPr>
        <p:spPr>
          <a:xfrm>
            <a:off x="3851920" y="1995686"/>
            <a:ext cx="2451119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cap="none" spc="0" dirty="0" smtClean="0">
                <a:ln w="1905"/>
                <a:solidFill>
                  <a:schemeClr val="accent6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монотеизм</a:t>
            </a:r>
            <a:endParaRPr lang="ru-RU" sz="3600" b="1" cap="none" spc="0" dirty="0">
              <a:ln w="1905"/>
              <a:solidFill>
                <a:schemeClr val="accent6">
                  <a:lumMod val="5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6012160" y="2629811"/>
            <a:ext cx="3086101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cap="none" spc="0" dirty="0" smtClean="0">
                <a:ln w="1905"/>
                <a:solidFill>
                  <a:schemeClr val="accent6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национальная</a:t>
            </a:r>
          </a:p>
          <a:p>
            <a:pPr algn="ctr"/>
            <a:r>
              <a:rPr lang="ru-RU" sz="3600" b="1" cap="none" spc="0" dirty="0" smtClean="0">
                <a:ln w="1905"/>
                <a:solidFill>
                  <a:schemeClr val="accent6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религия</a:t>
            </a:r>
            <a:endParaRPr lang="ru-RU" sz="3600" b="1" cap="none" spc="0" dirty="0">
              <a:ln w="1905"/>
              <a:solidFill>
                <a:schemeClr val="accent6">
                  <a:lumMod val="5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773899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53972-4CEA-4D11-AF0B-665AD1337EDE}" type="datetime1">
              <a:rPr lang="ru-RU" smtClean="0"/>
              <a:t>02.12.2022</a:t>
            </a:fld>
            <a:endParaRPr 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5</a:t>
            </a:fld>
            <a:endParaRPr lang="ru-RU"/>
          </a:p>
        </p:txBody>
      </p:sp>
      <p:pic>
        <p:nvPicPr>
          <p:cNvPr id="6150" name="Picture 6" descr="http://uralprosvet.ru/userfiles/CPSH/Metodicheski_kabinet/2_got/urok7/kartinki/image_(1)_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62" t="4663" r="10514" b="9804"/>
          <a:stretch/>
        </p:blipFill>
        <p:spPr bwMode="auto">
          <a:xfrm>
            <a:off x="0" y="9262"/>
            <a:ext cx="9115467" cy="51194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91364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2380B4-29F2-4A46-8252-91E6D11AAE71}" type="datetime1">
              <a:rPr lang="ru-RU" smtClean="0"/>
              <a:t>02.12.2022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6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109611" y="195486"/>
            <a:ext cx="8784976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/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Притча о Боге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pPr fontAlgn="auto"/>
            <a:r>
              <a:rPr lang="ru-RU" dirty="0">
                <a:latin typeface="Times New Roman" pitchFamily="18" charset="0"/>
                <a:cs typeface="Times New Roman" pitchFamily="18" charset="0"/>
              </a:rPr>
              <a:t>         Говорят, после того как Бог создал мир, человек проявил необыкновенную прыть и сразу шагнул за пределы дозволенного. Это обстоятельство очень обеспокоило Бога.</a:t>
            </a:r>
          </a:p>
          <a:p>
            <a:pPr fontAlgn="auto"/>
            <a:r>
              <a:rPr lang="ru-RU" dirty="0">
                <a:latin typeface="Times New Roman" pitchFamily="18" charset="0"/>
                <a:cs typeface="Times New Roman" pitchFamily="18" charset="0"/>
              </a:rPr>
              <a:t>        Он созвал семь архангелов на совет и сказал: «Возможно, я совершил ошибку, создав человека, теперь мне не будет покоя. Люди будут преступать дозволенное, а потом бесконечно жаловаться на свою несчастную жизнь. Куда бы мне спрятаться от них?».</a:t>
            </a:r>
          </a:p>
          <a:p>
            <a:pPr fontAlgn="auto"/>
            <a:r>
              <a:rPr lang="ru-RU" dirty="0">
                <a:latin typeface="Times New Roman" pitchFamily="18" charset="0"/>
                <a:cs typeface="Times New Roman" pitchFamily="18" charset="0"/>
              </a:rPr>
              <a:t>        Архангелы долго думали. Один из них посоветовал Богу спрятаться на вершине Эвереста. Но Бог сказал: «Очень скоро люди доберутся туда». Другой архангел предложил: «Спрячься на дне океана». Еще один посоветовал укрыться на Луне. Было еще множество разных предложений, но Бог все их отверг.</a:t>
            </a:r>
          </a:p>
          <a:p>
            <a:pPr fontAlgn="auto"/>
            <a:r>
              <a:rPr lang="ru-RU" dirty="0">
                <a:latin typeface="Times New Roman" pitchFamily="18" charset="0"/>
                <a:cs typeface="Times New Roman" pitchFamily="18" charset="0"/>
              </a:rPr>
              <a:t>         Наконец, один из архангелов сказал: «Спрячься в сердце человека. Там Тебя никто не будет беспокоить, а найдет лишь человек с открытым сердцем». Это предложение понравилось Богу. Он так и поступил.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3004875" y="4165804"/>
            <a:ext cx="3149901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Где </a:t>
            </a:r>
            <a:r>
              <a:rPr lang="ru-RU" sz="2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же найти Бога?</a:t>
            </a:r>
            <a:endParaRPr lang="ru-RU" sz="28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8" name="Сердце 7"/>
          <p:cNvSpPr/>
          <p:nvPr/>
        </p:nvSpPr>
        <p:spPr>
          <a:xfrm>
            <a:off x="2456289" y="555526"/>
            <a:ext cx="4247072" cy="3528392"/>
          </a:xfrm>
          <a:prstGeom prst="heart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707404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53972-4CEA-4D11-AF0B-665AD1337EDE}" type="datetime1">
              <a:rPr lang="ru-RU" smtClean="0"/>
              <a:t>02.12.2022</a:t>
            </a:fld>
            <a:endParaRPr 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7</a:t>
            </a:fld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1588304" y="1131590"/>
            <a:ext cx="6552728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Вверх рука и вниз рука.</a:t>
            </a:r>
          </a:p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Потянули их слегка.</a:t>
            </a:r>
          </a:p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Быстро поменяли руки!</a:t>
            </a:r>
          </a:p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Нам сегодня не до скуки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Вниз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— хлопок и вверх — хлопок,</a:t>
            </a:r>
          </a:p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Спереди и сзади.</a:t>
            </a:r>
          </a:p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Руки домиком сложи – </a:t>
            </a:r>
          </a:p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Сердце классу покажи.</a:t>
            </a:r>
          </a:p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Ног не отрывая, повернись назад,</a:t>
            </a:r>
          </a:p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И с открытым сердцем возвратись назад! </a:t>
            </a: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1691680" y="51470"/>
            <a:ext cx="5840403" cy="1362075"/>
          </a:xfrm>
          <a:prstGeom prst="rect">
            <a:avLst/>
          </a:prstGeom>
        </p:spPr>
        <p:txBody>
          <a:bodyPr>
            <a:no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6600" dirty="0" smtClean="0">
                <a:ln/>
                <a:solidFill>
                  <a:schemeClr val="accent3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Физминутка</a:t>
            </a:r>
            <a:endParaRPr lang="ru-RU" sz="6600" dirty="0">
              <a:ln/>
              <a:solidFill>
                <a:schemeClr val="accent3"/>
              </a:solidFill>
              <a:effectLst>
                <a:glow rad="101600">
                  <a:schemeClr val="bg1">
                    <a:alpha val="60000"/>
                  </a:schemeClr>
                </a:glo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1106407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5907965"/>
              </p:ext>
            </p:extLst>
          </p:nvPr>
        </p:nvGraphicFramePr>
        <p:xfrm>
          <a:off x="467545" y="411510"/>
          <a:ext cx="7632848" cy="4033448"/>
        </p:xfrm>
        <a:graphic>
          <a:graphicData uri="http://schemas.openxmlformats.org/drawingml/2006/table">
            <a:tbl>
              <a:tblPr firstRow="1" firstCol="1" bandRow="1"/>
              <a:tblGrid>
                <a:gridCol w="1656184"/>
                <a:gridCol w="648072"/>
                <a:gridCol w="5328592"/>
              </a:tblGrid>
              <a:tr h="343038">
                <a:tc>
                  <a:txBody>
                    <a:bodyPr/>
                    <a:lstStyle/>
                    <a:p>
                      <a:pPr marL="180340" algn="ctr">
                        <a:spcAft>
                          <a:spcPts val="0"/>
                        </a:spcAft>
                      </a:pPr>
                      <a:r>
                        <a:rPr lang="de-DE" sz="1800" b="1" i="1" kern="150" dirty="0">
                          <a:effectLst/>
                          <a:latin typeface="Times New Roman"/>
                          <a:ea typeface="Andale Sans UI"/>
                          <a:cs typeface="Times New Roman"/>
                        </a:rPr>
                        <a:t>Понятия</a:t>
                      </a:r>
                      <a:endParaRPr lang="ru-RU" sz="1800" kern="150" dirty="0">
                        <a:effectLst/>
                        <a:latin typeface="Times New Roman"/>
                        <a:ea typeface="Andale Sans UI"/>
                        <a:cs typeface="Tahoma"/>
                      </a:endParaRPr>
                    </a:p>
                  </a:txBody>
                  <a:tcPr marL="17677" marR="1767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de-DE" sz="1800" b="1" i="1" kern="150" dirty="0">
                          <a:effectLst/>
                          <a:latin typeface="Times New Roman"/>
                          <a:ea typeface="Andale Sans UI"/>
                          <a:cs typeface="Times New Roman"/>
                        </a:rPr>
                        <a:t>Я знаю</a:t>
                      </a:r>
                      <a:endParaRPr lang="ru-RU" sz="1800" kern="150" dirty="0">
                        <a:effectLst/>
                        <a:latin typeface="Times New Roman"/>
                        <a:ea typeface="Andale Sans UI"/>
                        <a:cs typeface="Tahoma"/>
                      </a:endParaRPr>
                    </a:p>
                  </a:txBody>
                  <a:tcPr marL="17677" marR="1767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80340" algn="ctr">
                        <a:spcAft>
                          <a:spcPts val="0"/>
                        </a:spcAft>
                      </a:pPr>
                      <a:r>
                        <a:rPr lang="de-DE" sz="1800" b="1" i="1" kern="150" dirty="0">
                          <a:effectLst/>
                          <a:latin typeface="Times New Roman"/>
                          <a:ea typeface="Andale Sans UI"/>
                          <a:cs typeface="Times New Roman"/>
                        </a:rPr>
                        <a:t>Определения</a:t>
                      </a:r>
                      <a:endParaRPr lang="ru-RU" sz="1800" kern="150" dirty="0">
                        <a:effectLst/>
                        <a:latin typeface="Times New Roman"/>
                        <a:ea typeface="Andale Sans UI"/>
                        <a:cs typeface="Tahoma"/>
                      </a:endParaRPr>
                    </a:p>
                  </a:txBody>
                  <a:tcPr marL="17677" marR="1767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1049">
                <a:tc>
                  <a:txBody>
                    <a:bodyPr/>
                    <a:lstStyle/>
                    <a:p>
                      <a:pPr marL="180340" algn="ctr">
                        <a:spcAft>
                          <a:spcPts val="0"/>
                        </a:spcAft>
                      </a:pPr>
                      <a:r>
                        <a:rPr lang="de-DE" sz="1800" kern="150">
                          <a:effectLst/>
                          <a:latin typeface="Times New Roman"/>
                          <a:ea typeface="Andale Sans UI"/>
                          <a:cs typeface="Times New Roman"/>
                        </a:rPr>
                        <a:t>Моноте</a:t>
                      </a:r>
                      <a:r>
                        <a:rPr lang="de-DE" sz="1800" i="1" kern="150">
                          <a:effectLst/>
                          <a:latin typeface="Times New Roman"/>
                          <a:ea typeface="Andale Sans UI"/>
                          <a:cs typeface="Times New Roman"/>
                        </a:rPr>
                        <a:t>и</a:t>
                      </a:r>
                      <a:r>
                        <a:rPr lang="de-DE" sz="1800" kern="150">
                          <a:effectLst/>
                          <a:latin typeface="Times New Roman"/>
                          <a:ea typeface="Andale Sans UI"/>
                          <a:cs typeface="Times New Roman"/>
                        </a:rPr>
                        <a:t>зм</a:t>
                      </a:r>
                      <a:endParaRPr lang="ru-RU" sz="1800" kern="150">
                        <a:effectLst/>
                        <a:latin typeface="Times New Roman"/>
                        <a:ea typeface="Andale Sans UI"/>
                        <a:cs typeface="Tahoma"/>
                      </a:endParaRPr>
                    </a:p>
                  </a:txBody>
                  <a:tcPr marL="17677" marR="1767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kern="150">
                          <a:effectLst/>
                          <a:latin typeface="Times New Roman"/>
                          <a:ea typeface="Andale Sans UI"/>
                          <a:cs typeface="Times New Roman"/>
                        </a:rPr>
                        <a:t>+</a:t>
                      </a:r>
                      <a:endParaRPr lang="ru-RU" sz="1800" kern="150">
                        <a:effectLst/>
                        <a:latin typeface="Times New Roman"/>
                        <a:ea typeface="Andale Sans UI"/>
                        <a:cs typeface="Tahoma"/>
                      </a:endParaRPr>
                    </a:p>
                  </a:txBody>
                  <a:tcPr marL="17677" marR="1767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800" kern="150" dirty="0">
                        <a:effectLst/>
                        <a:latin typeface="Times New Roman"/>
                        <a:ea typeface="Andale Sans UI"/>
                        <a:cs typeface="Tahoma"/>
                      </a:endParaRPr>
                    </a:p>
                  </a:txBody>
                  <a:tcPr marL="17677" marR="176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10511">
                <a:tc>
                  <a:txBody>
                    <a:bodyPr/>
                    <a:lstStyle/>
                    <a:p>
                      <a:pPr marL="180340" algn="ctr">
                        <a:spcAft>
                          <a:spcPts val="0"/>
                        </a:spcAft>
                      </a:pPr>
                      <a:r>
                        <a:rPr lang="de-DE" sz="1800" i="1" kern="150" dirty="0" smtClean="0">
                          <a:effectLst/>
                          <a:latin typeface="Times New Roman"/>
                          <a:ea typeface="Andale Sans UI"/>
                          <a:cs typeface="Times New Roman"/>
                        </a:rPr>
                        <a:t>Я</a:t>
                      </a:r>
                      <a:r>
                        <a:rPr lang="de-DE" sz="1800" kern="150" dirty="0" smtClean="0">
                          <a:effectLst/>
                          <a:latin typeface="Times New Roman"/>
                          <a:ea typeface="Andale Sans UI"/>
                          <a:cs typeface="Times New Roman"/>
                        </a:rPr>
                        <a:t>хве,</a:t>
                      </a:r>
                      <a:r>
                        <a:rPr lang="ru-RU" sz="1800" kern="150" dirty="0" smtClean="0">
                          <a:effectLst/>
                          <a:latin typeface="Times New Roman"/>
                          <a:ea typeface="Andale Sans UI"/>
                          <a:cs typeface="Times New Roman"/>
                        </a:rPr>
                        <a:t> </a:t>
                      </a:r>
                      <a:r>
                        <a:rPr lang="de-DE" sz="1800" kern="150" dirty="0" smtClean="0">
                          <a:effectLst/>
                          <a:latin typeface="Times New Roman"/>
                          <a:ea typeface="Andale Sans UI"/>
                          <a:cs typeface="Times New Roman"/>
                        </a:rPr>
                        <a:t>Адон</a:t>
                      </a:r>
                      <a:r>
                        <a:rPr lang="de-DE" sz="1800" i="1" kern="150" dirty="0" smtClean="0">
                          <a:effectLst/>
                          <a:latin typeface="Times New Roman"/>
                          <a:ea typeface="Andale Sans UI"/>
                          <a:cs typeface="Times New Roman"/>
                        </a:rPr>
                        <a:t>а</a:t>
                      </a:r>
                      <a:r>
                        <a:rPr lang="de-DE" sz="1800" kern="150" dirty="0" smtClean="0">
                          <a:effectLst/>
                          <a:latin typeface="Times New Roman"/>
                          <a:ea typeface="Andale Sans UI"/>
                          <a:cs typeface="Times New Roman"/>
                        </a:rPr>
                        <a:t>й</a:t>
                      </a:r>
                      <a:r>
                        <a:rPr lang="de-DE" sz="1800" kern="150" dirty="0">
                          <a:effectLst/>
                          <a:latin typeface="Times New Roman"/>
                          <a:ea typeface="Andale Sans UI"/>
                          <a:cs typeface="Times New Roman"/>
                        </a:rPr>
                        <a:t>, </a:t>
                      </a:r>
                      <a:endParaRPr lang="ru-RU" sz="1800" kern="150" dirty="0" smtClean="0">
                        <a:effectLst/>
                        <a:latin typeface="Times New Roman"/>
                        <a:ea typeface="Andale Sans UI"/>
                        <a:cs typeface="Times New Roman"/>
                      </a:endParaRPr>
                    </a:p>
                    <a:p>
                      <a:pPr marL="180340" algn="ctr">
                        <a:spcAft>
                          <a:spcPts val="0"/>
                        </a:spcAft>
                      </a:pPr>
                      <a:r>
                        <a:rPr lang="de-DE" sz="1800" kern="150" dirty="0" smtClean="0">
                          <a:effectLst/>
                          <a:latin typeface="Times New Roman"/>
                          <a:ea typeface="Andale Sans UI"/>
                          <a:cs typeface="Times New Roman"/>
                        </a:rPr>
                        <a:t>Ха-Шем</a:t>
                      </a:r>
                      <a:endParaRPr lang="ru-RU" sz="1800" kern="150" dirty="0">
                        <a:effectLst/>
                        <a:latin typeface="Times New Roman"/>
                        <a:ea typeface="Andale Sans UI"/>
                        <a:cs typeface="Tahoma"/>
                      </a:endParaRPr>
                    </a:p>
                  </a:txBody>
                  <a:tcPr marL="17677" marR="1767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kern="150">
                          <a:effectLst/>
                          <a:latin typeface="Times New Roman"/>
                          <a:ea typeface="Andale Sans UI"/>
                          <a:cs typeface="Times New Roman"/>
                        </a:rPr>
                        <a:t>+</a:t>
                      </a:r>
                      <a:endParaRPr lang="ru-RU" sz="1800" kern="150">
                        <a:effectLst/>
                        <a:latin typeface="Times New Roman"/>
                        <a:ea typeface="Andale Sans UI"/>
                        <a:cs typeface="Tahoma"/>
                      </a:endParaRPr>
                    </a:p>
                  </a:txBody>
                  <a:tcPr marL="17677" marR="1767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800" kern="150" dirty="0">
                        <a:effectLst/>
                        <a:latin typeface="Times New Roman"/>
                        <a:ea typeface="Andale Sans UI"/>
                        <a:cs typeface="Tahoma"/>
                      </a:endParaRPr>
                    </a:p>
                  </a:txBody>
                  <a:tcPr marL="17677" marR="176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48072">
                <a:tc>
                  <a:txBody>
                    <a:bodyPr/>
                    <a:lstStyle/>
                    <a:p>
                      <a:pPr marL="180340" algn="ctr">
                        <a:spcAft>
                          <a:spcPts val="0"/>
                        </a:spcAft>
                      </a:pPr>
                      <a:r>
                        <a:rPr lang="de-DE" sz="1800" kern="150">
                          <a:effectLst/>
                          <a:latin typeface="Times New Roman"/>
                          <a:ea typeface="Andale Sans UI"/>
                          <a:cs typeface="Times New Roman"/>
                        </a:rPr>
                        <a:t>Авра</a:t>
                      </a:r>
                      <a:r>
                        <a:rPr lang="de-DE" sz="1800" i="1" kern="150">
                          <a:effectLst/>
                          <a:latin typeface="Times New Roman"/>
                          <a:ea typeface="Andale Sans UI"/>
                          <a:cs typeface="Times New Roman"/>
                        </a:rPr>
                        <a:t>а</a:t>
                      </a:r>
                      <a:r>
                        <a:rPr lang="de-DE" sz="1800" kern="150">
                          <a:effectLst/>
                          <a:latin typeface="Times New Roman"/>
                          <a:ea typeface="Andale Sans UI"/>
                          <a:cs typeface="Times New Roman"/>
                        </a:rPr>
                        <a:t>м</a:t>
                      </a:r>
                      <a:endParaRPr lang="ru-RU" sz="1800" kern="150">
                        <a:effectLst/>
                        <a:latin typeface="Times New Roman"/>
                        <a:ea typeface="Andale Sans UI"/>
                        <a:cs typeface="Tahoma"/>
                      </a:endParaRPr>
                    </a:p>
                  </a:txBody>
                  <a:tcPr marL="17677" marR="1767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kern="150">
                          <a:effectLst/>
                          <a:latin typeface="Times New Roman"/>
                          <a:ea typeface="Andale Sans UI"/>
                          <a:cs typeface="Times New Roman"/>
                        </a:rPr>
                        <a:t>+</a:t>
                      </a:r>
                      <a:endParaRPr lang="ru-RU" sz="1800" kern="150">
                        <a:effectLst/>
                        <a:latin typeface="Times New Roman"/>
                        <a:ea typeface="Andale Sans UI"/>
                        <a:cs typeface="Tahoma"/>
                      </a:endParaRPr>
                    </a:p>
                  </a:txBody>
                  <a:tcPr marL="17677" marR="1767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800" kern="150" dirty="0" smtClean="0">
                        <a:effectLst/>
                        <a:latin typeface="Times New Roman"/>
                        <a:ea typeface="Andale Sans UI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1800" kern="150" dirty="0" smtClean="0">
                        <a:effectLst/>
                        <a:latin typeface="Times New Roman"/>
                        <a:ea typeface="Andale Sans UI"/>
                        <a:cs typeface="Times New Roman"/>
                      </a:endParaRPr>
                    </a:p>
                  </a:txBody>
                  <a:tcPr marL="17677" marR="176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0040">
                <a:tc>
                  <a:txBody>
                    <a:bodyPr/>
                    <a:lstStyle/>
                    <a:p>
                      <a:pPr marL="180340" algn="ctr">
                        <a:spcAft>
                          <a:spcPts val="0"/>
                        </a:spcAft>
                      </a:pPr>
                      <a:r>
                        <a:rPr lang="de-DE" sz="1800" kern="150">
                          <a:effectLst/>
                          <a:latin typeface="Times New Roman"/>
                          <a:ea typeface="Andale Sans UI"/>
                          <a:cs typeface="Times New Roman"/>
                        </a:rPr>
                        <a:t>Завет</a:t>
                      </a:r>
                      <a:endParaRPr lang="ru-RU" sz="1800" kern="150">
                        <a:effectLst/>
                        <a:latin typeface="Times New Roman"/>
                        <a:ea typeface="Andale Sans UI"/>
                        <a:cs typeface="Tahoma"/>
                      </a:endParaRPr>
                    </a:p>
                  </a:txBody>
                  <a:tcPr marL="17677" marR="1767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kern="150">
                          <a:effectLst/>
                          <a:latin typeface="Times New Roman"/>
                          <a:ea typeface="Andale Sans UI"/>
                          <a:cs typeface="Times New Roman"/>
                        </a:rPr>
                        <a:t>+</a:t>
                      </a:r>
                      <a:endParaRPr lang="ru-RU" sz="1800" kern="150">
                        <a:effectLst/>
                        <a:latin typeface="Times New Roman"/>
                        <a:ea typeface="Andale Sans UI"/>
                        <a:cs typeface="Tahoma"/>
                      </a:endParaRPr>
                    </a:p>
                  </a:txBody>
                  <a:tcPr marL="17677" marR="1767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800" kern="150" dirty="0">
                        <a:effectLst/>
                        <a:latin typeface="Times New Roman"/>
                        <a:ea typeface="Andale Sans UI"/>
                        <a:cs typeface="Tahoma"/>
                      </a:endParaRPr>
                    </a:p>
                  </a:txBody>
                  <a:tcPr marL="17677" marR="176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4033">
                <a:tc>
                  <a:txBody>
                    <a:bodyPr/>
                    <a:lstStyle/>
                    <a:p>
                      <a:pPr marL="180340" algn="ctr">
                        <a:spcAft>
                          <a:spcPts val="0"/>
                        </a:spcAft>
                      </a:pPr>
                      <a:r>
                        <a:rPr lang="de-DE" sz="1800" kern="150">
                          <a:effectLst/>
                          <a:latin typeface="Times New Roman"/>
                          <a:ea typeface="Andale Sans UI"/>
                          <a:cs typeface="Times New Roman"/>
                        </a:rPr>
                        <a:t>Хана</a:t>
                      </a:r>
                      <a:r>
                        <a:rPr lang="de-DE" sz="1800" i="1" kern="150">
                          <a:effectLst/>
                          <a:latin typeface="Times New Roman"/>
                          <a:ea typeface="Andale Sans UI"/>
                          <a:cs typeface="Times New Roman"/>
                        </a:rPr>
                        <a:t>а</a:t>
                      </a:r>
                      <a:r>
                        <a:rPr lang="de-DE" sz="1800" kern="150">
                          <a:effectLst/>
                          <a:latin typeface="Times New Roman"/>
                          <a:ea typeface="Andale Sans UI"/>
                          <a:cs typeface="Times New Roman"/>
                        </a:rPr>
                        <a:t>н</a:t>
                      </a:r>
                      <a:endParaRPr lang="ru-RU" sz="1800" kern="150">
                        <a:effectLst/>
                        <a:latin typeface="Times New Roman"/>
                        <a:ea typeface="Andale Sans UI"/>
                        <a:cs typeface="Tahoma"/>
                      </a:endParaRPr>
                    </a:p>
                  </a:txBody>
                  <a:tcPr marL="17677" marR="1767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kern="150">
                          <a:effectLst/>
                          <a:latin typeface="Times New Roman"/>
                          <a:ea typeface="Andale Sans UI"/>
                          <a:cs typeface="Times New Roman"/>
                        </a:rPr>
                        <a:t>+</a:t>
                      </a:r>
                      <a:endParaRPr lang="ru-RU" sz="1800" kern="150">
                        <a:effectLst/>
                        <a:latin typeface="Times New Roman"/>
                        <a:ea typeface="Andale Sans UI"/>
                        <a:cs typeface="Tahoma"/>
                      </a:endParaRPr>
                    </a:p>
                  </a:txBody>
                  <a:tcPr marL="17677" marR="1767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800" kern="150" dirty="0">
                        <a:effectLst/>
                        <a:latin typeface="Times New Roman"/>
                        <a:ea typeface="Andale Sans UI"/>
                        <a:cs typeface="Tahoma"/>
                      </a:endParaRPr>
                    </a:p>
                  </a:txBody>
                  <a:tcPr marL="17677" marR="176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4033">
                <a:tc>
                  <a:txBody>
                    <a:bodyPr/>
                    <a:lstStyle/>
                    <a:p>
                      <a:pPr marL="180340" algn="ctr">
                        <a:spcAft>
                          <a:spcPts val="0"/>
                        </a:spcAft>
                      </a:pPr>
                      <a:r>
                        <a:rPr lang="de-DE" sz="1800" kern="150">
                          <a:effectLst/>
                          <a:latin typeface="Times New Roman"/>
                          <a:ea typeface="Andale Sans UI"/>
                          <a:cs typeface="Times New Roman"/>
                        </a:rPr>
                        <a:t>Менор</a:t>
                      </a:r>
                      <a:r>
                        <a:rPr lang="de-DE" sz="1800" i="1" kern="150">
                          <a:effectLst/>
                          <a:latin typeface="Times New Roman"/>
                          <a:ea typeface="Andale Sans UI"/>
                          <a:cs typeface="Times New Roman"/>
                        </a:rPr>
                        <a:t>а</a:t>
                      </a:r>
                      <a:endParaRPr lang="ru-RU" sz="1800" kern="150">
                        <a:effectLst/>
                        <a:latin typeface="Times New Roman"/>
                        <a:ea typeface="Andale Sans UI"/>
                        <a:cs typeface="Tahoma"/>
                      </a:endParaRPr>
                    </a:p>
                  </a:txBody>
                  <a:tcPr marL="17677" marR="1767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de-DE" sz="1800" kern="15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Andale Sans UI"/>
                          <a:cs typeface="Times New Roman"/>
                        </a:rPr>
                        <a:t> </a:t>
                      </a:r>
                      <a:endParaRPr lang="ru-RU" sz="1800" kern="150">
                        <a:effectLst/>
                        <a:latin typeface="Times New Roman"/>
                        <a:ea typeface="Andale Sans UI"/>
                        <a:cs typeface="Tahoma"/>
                      </a:endParaRPr>
                    </a:p>
                  </a:txBody>
                  <a:tcPr marL="17677" marR="1767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1800" kern="150" dirty="0">
                          <a:effectLst/>
                          <a:latin typeface="Times New Roman"/>
                          <a:ea typeface="Andale Sans UI"/>
                          <a:cs typeface="Times New Roman"/>
                        </a:rPr>
                        <a:t> </a:t>
                      </a:r>
                      <a:endParaRPr lang="ru-RU" sz="1800" kern="150" dirty="0">
                        <a:effectLst/>
                        <a:latin typeface="Times New Roman"/>
                        <a:ea typeface="Andale Sans UI"/>
                        <a:cs typeface="Tahoma"/>
                      </a:endParaRPr>
                    </a:p>
                  </a:txBody>
                  <a:tcPr marL="17677" marR="176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37070">
                <a:tc>
                  <a:txBody>
                    <a:bodyPr/>
                    <a:lstStyle/>
                    <a:p>
                      <a:pPr marL="180340" algn="ctr">
                        <a:spcAft>
                          <a:spcPts val="0"/>
                        </a:spcAft>
                      </a:pPr>
                      <a:r>
                        <a:rPr lang="de-DE" sz="1800" kern="150">
                          <a:effectLst/>
                          <a:latin typeface="Times New Roman"/>
                          <a:ea typeface="Andale Sans UI"/>
                          <a:cs typeface="Times New Roman"/>
                        </a:rPr>
                        <a:t>Маг</a:t>
                      </a:r>
                      <a:r>
                        <a:rPr lang="de-DE" sz="1800" i="1" kern="150">
                          <a:effectLst/>
                          <a:latin typeface="Times New Roman"/>
                          <a:ea typeface="Andale Sans UI"/>
                          <a:cs typeface="Times New Roman"/>
                        </a:rPr>
                        <a:t>е</a:t>
                      </a:r>
                      <a:r>
                        <a:rPr lang="de-DE" sz="1800" kern="150">
                          <a:effectLst/>
                          <a:latin typeface="Times New Roman"/>
                          <a:ea typeface="Andale Sans UI"/>
                          <a:cs typeface="Times New Roman"/>
                        </a:rPr>
                        <a:t>н - Дав</a:t>
                      </a:r>
                      <a:r>
                        <a:rPr lang="de-DE" sz="1800" i="1" kern="150">
                          <a:effectLst/>
                          <a:latin typeface="Times New Roman"/>
                          <a:ea typeface="Andale Sans UI"/>
                          <a:cs typeface="Times New Roman"/>
                        </a:rPr>
                        <a:t>и</a:t>
                      </a:r>
                      <a:r>
                        <a:rPr lang="de-DE" sz="1800" kern="150">
                          <a:effectLst/>
                          <a:latin typeface="Times New Roman"/>
                          <a:ea typeface="Andale Sans UI"/>
                          <a:cs typeface="Times New Roman"/>
                        </a:rPr>
                        <a:t>д</a:t>
                      </a:r>
                      <a:endParaRPr lang="ru-RU" sz="1800" kern="150">
                        <a:effectLst/>
                        <a:latin typeface="Times New Roman"/>
                        <a:ea typeface="Andale Sans UI"/>
                        <a:cs typeface="Tahoma"/>
                      </a:endParaRPr>
                    </a:p>
                  </a:txBody>
                  <a:tcPr marL="17677" marR="1767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de-DE" sz="1800" kern="15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Andale Sans UI"/>
                          <a:cs typeface="Times New Roman"/>
                        </a:rPr>
                        <a:t> </a:t>
                      </a:r>
                      <a:endParaRPr lang="ru-RU" sz="1800" kern="150">
                        <a:effectLst/>
                        <a:latin typeface="Times New Roman"/>
                        <a:ea typeface="Andale Sans UI"/>
                        <a:cs typeface="Tahoma"/>
                      </a:endParaRPr>
                    </a:p>
                  </a:txBody>
                  <a:tcPr marL="17677" marR="1767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800" kern="150" dirty="0">
                          <a:effectLst/>
                          <a:latin typeface="Times New Roman"/>
                          <a:ea typeface="Andale Sans UI"/>
                          <a:cs typeface="Times New Roman"/>
                        </a:rPr>
                        <a:t> </a:t>
                      </a:r>
                      <a:endParaRPr lang="ru-RU" sz="1800" kern="150" dirty="0">
                        <a:effectLst/>
                        <a:latin typeface="Times New Roman"/>
                        <a:ea typeface="Andale Sans UI"/>
                        <a:cs typeface="Tahoma"/>
                      </a:endParaRPr>
                    </a:p>
                  </a:txBody>
                  <a:tcPr marL="17677" marR="176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2843808" y="987574"/>
            <a:ext cx="4320480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ru-RU" dirty="0"/>
              <a:t>Вера в единого Бога.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832760" y="1508159"/>
            <a:ext cx="4320480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ru-RU" dirty="0"/>
              <a:t>Имя Бога «Я есть»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771800" y="2211710"/>
            <a:ext cx="4320480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ru-RU" dirty="0"/>
              <a:t>Первый человек, который поверил в Бога. Праотец евреев.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771800" y="2877039"/>
            <a:ext cx="5300837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ru-RU" dirty="0"/>
              <a:t>Наставление, наказ. Договор людей с </a:t>
            </a:r>
            <a:r>
              <a:rPr lang="ru-RU" dirty="0" smtClean="0"/>
              <a:t>Богом.</a:t>
            </a:r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2771800" y="3212663"/>
            <a:ext cx="5300837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ru-RU" dirty="0"/>
              <a:t>Земля обетованная, обещанная Богом</a:t>
            </a:r>
            <a:r>
              <a:rPr lang="ru-RU" dirty="0" smtClean="0"/>
              <a:t>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52536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9CF5630-6A69-40B5-B0E7-838DBE22ACB5}" type="datetime1">
              <a:rPr lang="ru-RU" smtClean="0"/>
              <a:pPr>
                <a:defRPr/>
              </a:pPr>
              <a:t>02.12.2022</a:t>
            </a:fld>
            <a:endParaRPr 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FA6BBE9-A8A3-4216-95DF-47242318C9DE}" type="slidenum">
              <a:rPr lang="ru-RU" altLang="ru-RU" smtClean="0"/>
              <a:pPr>
                <a:defRPr/>
              </a:pPr>
              <a:t>9</a:t>
            </a:fld>
            <a:endParaRPr lang="ru-RU" alt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1550952" y="123478"/>
            <a:ext cx="6155147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Символы государств</a:t>
            </a:r>
            <a:endParaRPr lang="ru-RU" sz="4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cxnSp>
        <p:nvCxnSpPr>
          <p:cNvPr id="6" name="Прямая со стрелкой 5"/>
          <p:cNvCxnSpPr/>
          <p:nvPr/>
        </p:nvCxnSpPr>
        <p:spPr>
          <a:xfrm flipH="1">
            <a:off x="1763688" y="892919"/>
            <a:ext cx="936104" cy="454695"/>
          </a:xfrm>
          <a:prstGeom prst="straightConnector1">
            <a:avLst/>
          </a:prstGeom>
          <a:ln w="22225">
            <a:solidFill>
              <a:srgbClr val="0000F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 стрелкой 6"/>
          <p:cNvCxnSpPr/>
          <p:nvPr/>
        </p:nvCxnSpPr>
        <p:spPr>
          <a:xfrm>
            <a:off x="4628256" y="849782"/>
            <a:ext cx="269" cy="569840"/>
          </a:xfrm>
          <a:prstGeom prst="straightConnector1">
            <a:avLst/>
          </a:prstGeom>
          <a:ln w="22225">
            <a:solidFill>
              <a:srgbClr val="0000F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/>
          <p:nvPr/>
        </p:nvCxnSpPr>
        <p:spPr>
          <a:xfrm>
            <a:off x="6372200" y="849782"/>
            <a:ext cx="936104" cy="497832"/>
          </a:xfrm>
          <a:prstGeom prst="straightConnector1">
            <a:avLst/>
          </a:prstGeom>
          <a:ln w="22225">
            <a:solidFill>
              <a:srgbClr val="0000F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Прямоугольник 10"/>
          <p:cNvSpPr/>
          <p:nvPr/>
        </p:nvSpPr>
        <p:spPr>
          <a:xfrm>
            <a:off x="617363" y="1419622"/>
            <a:ext cx="1560427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Флаг</a:t>
            </a:r>
            <a:endParaRPr lang="ru-RU" sz="4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3844129" y="1440550"/>
            <a:ext cx="1483291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Герб</a:t>
            </a:r>
            <a:endParaRPr lang="ru-RU" sz="4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6853263" y="1419622"/>
            <a:ext cx="1595693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Гимн</a:t>
            </a:r>
            <a:endParaRPr lang="ru-RU" sz="4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2294889" y="2220343"/>
            <a:ext cx="4602029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cap="none" spc="0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Символы России</a:t>
            </a:r>
            <a:endParaRPr lang="ru-RU" sz="4000" b="1" cap="none" spc="0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532" y="2928229"/>
            <a:ext cx="1988840" cy="14446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2017" y="2928229"/>
            <a:ext cx="1413015" cy="1710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06398" y="2928229"/>
            <a:ext cx="1199099" cy="17317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784777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</p:bldLst>
  </p:timing>
</p:sld>
</file>

<file path=ppt/theme/theme1.xml><?xml version="1.0" encoding="utf-8"?>
<a:theme xmlns:a="http://schemas.openxmlformats.org/drawingml/2006/main" name="Тема Office">
  <a:themeElements>
    <a:clrScheme name="Красный и оранжевый">
      <a:dk1>
        <a:sysClr val="windowText" lastClr="000000"/>
      </a:dk1>
      <a:lt1>
        <a:sysClr val="window" lastClr="FFFFFF"/>
      </a:lt1>
      <a:dk2>
        <a:srgbClr val="505046"/>
      </a:dk2>
      <a:lt2>
        <a:srgbClr val="EEECE1"/>
      </a:lt2>
      <a:accent1>
        <a:srgbClr val="E84C22"/>
      </a:accent1>
      <a:accent2>
        <a:srgbClr val="FFBD47"/>
      </a:accent2>
      <a:accent3>
        <a:srgbClr val="B64926"/>
      </a:accent3>
      <a:accent4>
        <a:srgbClr val="FF8427"/>
      </a:accent4>
      <a:accent5>
        <a:srgbClr val="CC9900"/>
      </a:accent5>
      <a:accent6>
        <a:srgbClr val="B22600"/>
      </a:accent6>
      <a:hlink>
        <a:srgbClr val="CC9900"/>
      </a:hlink>
      <a:folHlink>
        <a:srgbClr val="666699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1333</TotalTime>
  <Words>835</Words>
  <Application>Microsoft Office PowerPoint</Application>
  <PresentationFormat>Экран (16:9)</PresentationFormat>
  <Paragraphs>403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20</vt:i4>
      </vt:variant>
    </vt:vector>
  </HeadingPairs>
  <TitlesOfParts>
    <vt:vector size="22" baseType="lpstr">
      <vt:lpstr>Тема Office</vt:lpstr>
      <vt:lpstr>Оформление по умолчанию</vt:lpstr>
      <vt:lpstr>Презентация PowerPoint</vt:lpstr>
      <vt:lpstr>Представление о Боге в иудаизме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Флаг  Государства Израиля</vt:lpstr>
      <vt:lpstr>Презентация PowerPoint</vt:lpstr>
      <vt:lpstr>Презентация PowerPoint</vt:lpstr>
      <vt:lpstr>Презентация PowerPoint</vt:lpstr>
      <vt:lpstr>Флаг  Государства Израиля</vt:lpstr>
      <vt:lpstr>Презентация PowerPoint</vt:lpstr>
      <vt:lpstr>Один из внешних символов иудаизма с XIX века — шестиконечная Звезда Давида.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Натали Чертушкина</cp:lastModifiedBy>
  <cp:revision>134</cp:revision>
  <dcterms:modified xsi:type="dcterms:W3CDTF">2022-12-02T21:34:08Z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PowerLiteLastOptimized">
    <vt:lpwstr>1054162</vt:lpwstr>
  </property>
  <property fmtid="{D5CDD505-2E9C-101B-9397-08002B2CF9AE}" pid="3" name="NXPowerLiteVersion">
    <vt:lpwstr>D4.1.4</vt:lpwstr>
  </property>
</Properties>
</file>